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6.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notesSlides/notesSlide11.xml" ContentType="application/vnd.openxmlformats-officedocument.presentationml.notesSlide+xml"/>
  <Override PartName="/ppt/theme/themeOverride14.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3" r:id="rId2"/>
    <p:sldMasterId id="2147483657" r:id="rId3"/>
    <p:sldMasterId id="2147483726" r:id="rId4"/>
    <p:sldMasterId id="2147483738" r:id="rId5"/>
    <p:sldMasterId id="2147483750" r:id="rId6"/>
    <p:sldMasterId id="2147483762" r:id="rId7"/>
    <p:sldMasterId id="2147483774" r:id="rId8"/>
    <p:sldMasterId id="2147483786" r:id="rId9"/>
    <p:sldMasterId id="2147483798" r:id="rId10"/>
    <p:sldMasterId id="2147483810" r:id="rId11"/>
    <p:sldMasterId id="2147483822" r:id="rId12"/>
    <p:sldMasterId id="2147483834" r:id="rId13"/>
    <p:sldMasterId id="2147483846" r:id="rId14"/>
    <p:sldMasterId id="2147483858" r:id="rId15"/>
    <p:sldMasterId id="2147483882" r:id="rId16"/>
    <p:sldMasterId id="2147483894" r:id="rId17"/>
  </p:sldMasterIdLst>
  <p:notesMasterIdLst>
    <p:notesMasterId r:id="rId68"/>
  </p:notesMasterIdLst>
  <p:handoutMasterIdLst>
    <p:handoutMasterId r:id="rId69"/>
  </p:handoutMasterIdLst>
  <p:sldIdLst>
    <p:sldId id="256" r:id="rId18"/>
    <p:sldId id="459" r:id="rId19"/>
    <p:sldId id="470" r:id="rId20"/>
    <p:sldId id="460" r:id="rId21"/>
    <p:sldId id="461" r:id="rId22"/>
    <p:sldId id="465" r:id="rId23"/>
    <p:sldId id="466" r:id="rId24"/>
    <p:sldId id="468" r:id="rId25"/>
    <p:sldId id="469" r:id="rId26"/>
    <p:sldId id="467" r:id="rId27"/>
    <p:sldId id="483" r:id="rId28"/>
    <p:sldId id="416" r:id="rId29"/>
    <p:sldId id="462" r:id="rId30"/>
    <p:sldId id="417" r:id="rId31"/>
    <p:sldId id="436" r:id="rId32"/>
    <p:sldId id="418" r:id="rId33"/>
    <p:sldId id="471" r:id="rId34"/>
    <p:sldId id="472" r:id="rId35"/>
    <p:sldId id="435" r:id="rId36"/>
    <p:sldId id="339" r:id="rId37"/>
    <p:sldId id="340" r:id="rId38"/>
    <p:sldId id="473" r:id="rId39"/>
    <p:sldId id="474" r:id="rId40"/>
    <p:sldId id="370" r:id="rId41"/>
    <p:sldId id="371" r:id="rId42"/>
    <p:sldId id="384" r:id="rId43"/>
    <p:sldId id="383" r:id="rId44"/>
    <p:sldId id="359" r:id="rId45"/>
    <p:sldId id="360" r:id="rId46"/>
    <p:sldId id="419" r:id="rId47"/>
    <p:sldId id="420" r:id="rId48"/>
    <p:sldId id="421" r:id="rId49"/>
    <p:sldId id="422" r:id="rId50"/>
    <p:sldId id="423" r:id="rId51"/>
    <p:sldId id="475" r:id="rId52"/>
    <p:sldId id="476" r:id="rId53"/>
    <p:sldId id="477" r:id="rId54"/>
    <p:sldId id="478" r:id="rId55"/>
    <p:sldId id="424" r:id="rId56"/>
    <p:sldId id="429" r:id="rId57"/>
    <p:sldId id="430" r:id="rId58"/>
    <p:sldId id="431" r:id="rId59"/>
    <p:sldId id="454" r:id="rId60"/>
    <p:sldId id="482" r:id="rId61"/>
    <p:sldId id="479" r:id="rId62"/>
    <p:sldId id="433" r:id="rId63"/>
    <p:sldId id="434" r:id="rId64"/>
    <p:sldId id="480" r:id="rId65"/>
    <p:sldId id="481" r:id="rId66"/>
    <p:sldId id="338" r:id="rId67"/>
  </p:sldIdLst>
  <p:sldSz cx="9144000" cy="6858000" type="screen4x3"/>
  <p:notesSz cx="6858000" cy="9236075"/>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xmlns:mc="http://schemas.openxmlformats.org/markup-compatibility/2006" xmlns:a14="http://schemas.microsoft.com/office/drawing/2010/main" val="0000FF" mc:Ignorable=""/>
    <a:srgbClr xmlns:mc="http://schemas.openxmlformats.org/markup-compatibility/2006" xmlns:a14="http://schemas.microsoft.com/office/drawing/2010/main" val="FF0000" mc:Ignorable=""/>
    <a:srgbClr xmlns:mc="http://schemas.openxmlformats.org/markup-compatibility/2006" xmlns:a14="http://schemas.microsoft.com/office/drawing/2010/main" val="00FFFF" mc:Ignorable=""/>
    <a:srgbClr xmlns:mc="http://schemas.openxmlformats.org/markup-compatibility/2006" xmlns:a14="http://schemas.microsoft.com/office/drawing/2010/main" val="04E4FC" mc:Ignorable=""/>
    <a:srgbClr xmlns:mc="http://schemas.openxmlformats.org/markup-compatibility/2006" xmlns:a14="http://schemas.microsoft.com/office/drawing/2010/main" val="9999FF" mc:Ignorable=""/>
    <a:srgbClr xmlns:mc="http://schemas.openxmlformats.org/markup-compatibility/2006" xmlns:a14="http://schemas.microsoft.com/office/drawing/2010/main" val="66FFCC" mc:Ignorable=""/>
    <a:srgbClr xmlns:mc="http://schemas.openxmlformats.org/markup-compatibility/2006" xmlns:a14="http://schemas.microsoft.com/office/drawing/2010/main" val="9900FF" mc:Ignorable=""/>
    <a:srgbClr xmlns:mc="http://schemas.openxmlformats.org/markup-compatibility/2006" xmlns:a14="http://schemas.microsoft.com/office/drawing/2010/main" val="FF3300" mc:Ignorable=""/>
    <a:srgbClr xmlns:mc="http://schemas.openxmlformats.org/markup-compatibility/2006" xmlns:a14="http://schemas.microsoft.com/office/drawing/2010/main" val="336600" mc:Ignorable=""/>
    <a:srgbClr xmlns:mc="http://schemas.openxmlformats.org/markup-compatibility/2006" xmlns:a14="http://schemas.microsoft.com/office/drawing/2010/main" val="990000" mc:Ignorabl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91" autoAdjust="0"/>
    <p:restoredTop sz="85899" autoAdjust="0"/>
  </p:normalViewPr>
  <p:slideViewPr>
    <p:cSldViewPr>
      <p:cViewPr varScale="1">
        <p:scale>
          <a:sx n="75" d="100"/>
          <a:sy n="75" d="100"/>
        </p:scale>
        <p:origin x="-1344" y="-84"/>
      </p:cViewPr>
      <p:guideLst>
        <p:guide orient="horz" pos="2160"/>
        <p:guide pos="2880"/>
      </p:guideLst>
    </p:cSldViewPr>
  </p:slideViewPr>
  <p:notesTextViewPr>
    <p:cViewPr>
      <p:scale>
        <a:sx n="200" d="100"/>
        <a:sy n="200" d="100"/>
      </p:scale>
      <p:origin x="0" y="0"/>
    </p:cViewPr>
  </p:notesTextViewPr>
  <p:sorterViewPr>
    <p:cViewPr>
      <p:scale>
        <a:sx n="150" d="100"/>
        <a:sy n="150" d="100"/>
      </p:scale>
      <p:origin x="0" y="1443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61" Type="http://schemas.openxmlformats.org/officeDocument/2006/relationships/slide" Target="slides/slide44.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124931" name="Rectangle 3"/>
          <p:cNvSpPr>
            <a:spLocks noGrp="1" noChangeArrowheads="1"/>
          </p:cNvSpPr>
          <p:nvPr>
            <p:ph type="dt" sz="quarter"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124932" name="Rectangle 4"/>
          <p:cNvSpPr>
            <a:spLocks noGrp="1" noChangeArrowheads="1"/>
          </p:cNvSpPr>
          <p:nvPr>
            <p:ph type="ftr" sz="quarter" idx="2"/>
          </p:nvPr>
        </p:nvSpPr>
        <p:spPr bwMode="auto">
          <a:xfrm>
            <a:off x="0"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124933" name="Rectangle 5"/>
          <p:cNvSpPr>
            <a:spLocks noGrp="1" noChangeArrowheads="1"/>
          </p:cNvSpPr>
          <p:nvPr>
            <p:ph type="sldNum" sz="quarter" idx="3"/>
          </p:nvPr>
        </p:nvSpPr>
        <p:spPr bwMode="auto">
          <a:xfrm>
            <a:off x="3884613"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B880BD8E-20A6-4550-AB0B-860E165E9435}" type="slidenum">
              <a:rPr lang="en-US"/>
              <a:pPr/>
              <a:t>‹#›</a:t>
            </a:fld>
            <a:endParaRPr lang="en-US"/>
          </a:p>
        </p:txBody>
      </p:sp>
    </p:spTree>
    <p:extLst>
      <p:ext uri="{BB962C8B-B14F-4D97-AF65-F5344CB8AC3E}">
        <p14:creationId xmlns:p14="http://schemas.microsoft.com/office/powerpoint/2010/main" val="61659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7171" name="Rectangle 3"/>
          <p:cNvSpPr>
            <a:spLocks noGrp="1" noChangeArrowheads="1"/>
          </p:cNvSpPr>
          <p:nvPr>
            <p:ph type="dt"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7172" name="Rectangle 4"/>
          <p:cNvSpPr>
            <a:spLocks noGrp="1" noRot="1" noChangeAspect="1" noChangeArrowheads="1" noTextEdit="1"/>
          </p:cNvSpPr>
          <p:nvPr>
            <p:ph type="sldImg" idx="2"/>
          </p:nvPr>
        </p:nvSpPr>
        <p:spPr bwMode="auto">
          <a:xfrm>
            <a:off x="1122363" y="692150"/>
            <a:ext cx="4618037" cy="3463925"/>
          </a:xfrm>
          <a:prstGeom prst="rect">
            <a:avLst/>
          </a:prstGeom>
          <a:noFill/>
          <a:ln w="9525">
            <a:solidFill>
              <a:srgbClr xmlns:mc="http://schemas.openxmlformats.org/markup-compatibility/2006" xmlns:a14="http://schemas.microsoft.com/office/drawing/2010/main" val="000000" mc:Ignorable=""/>
            </a:solidFill>
            <a:miter lim="800000"/>
            <a:headEnd/>
            <a:tailEnd/>
          </a:ln>
          <a:effectLst/>
        </p:spPr>
      </p:sp>
      <p:sp>
        <p:nvSpPr>
          <p:cNvPr id="7173" name="Rectangle 5"/>
          <p:cNvSpPr>
            <a:spLocks noGrp="1" noChangeArrowheads="1"/>
          </p:cNvSpPr>
          <p:nvPr>
            <p:ph type="body" sz="quarter" idx="3"/>
          </p:nvPr>
        </p:nvSpPr>
        <p:spPr bwMode="auto">
          <a:xfrm>
            <a:off x="685800" y="4387850"/>
            <a:ext cx="5486400" cy="4156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7175" name="Rectangle 7"/>
          <p:cNvSpPr>
            <a:spLocks noGrp="1" noChangeArrowheads="1"/>
          </p:cNvSpPr>
          <p:nvPr>
            <p:ph type="sldNum" sz="quarter" idx="5"/>
          </p:nvPr>
        </p:nvSpPr>
        <p:spPr bwMode="auto">
          <a:xfrm>
            <a:off x="3884613"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79653E7D-B915-4852-98FF-26BD449A4E29}" type="slidenum">
              <a:rPr lang="en-US"/>
              <a:pPr/>
              <a:t>‹#›</a:t>
            </a:fld>
            <a:endParaRPr lang="en-US"/>
          </a:p>
        </p:txBody>
      </p:sp>
    </p:spTree>
    <p:extLst>
      <p:ext uri="{BB962C8B-B14F-4D97-AF65-F5344CB8AC3E}">
        <p14:creationId xmlns:p14="http://schemas.microsoft.com/office/powerpoint/2010/main" val="2673909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1</a:t>
            </a:fld>
            <a:endParaRPr lang="en-US"/>
          </a:p>
        </p:txBody>
      </p:sp>
    </p:spTree>
    <p:extLst>
      <p:ext uri="{BB962C8B-B14F-4D97-AF65-F5344CB8AC3E}">
        <p14:creationId xmlns:p14="http://schemas.microsoft.com/office/powerpoint/2010/main" val="967247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4</a:t>
            </a:fld>
            <a:endParaRPr lang="en-US"/>
          </a:p>
        </p:txBody>
      </p:sp>
    </p:spTree>
    <p:extLst>
      <p:ext uri="{BB962C8B-B14F-4D97-AF65-F5344CB8AC3E}">
        <p14:creationId xmlns:p14="http://schemas.microsoft.com/office/powerpoint/2010/main" val="879984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6</a:t>
            </a:fld>
            <a:endParaRPr lang="en-US"/>
          </a:p>
        </p:txBody>
      </p:sp>
    </p:spTree>
    <p:extLst>
      <p:ext uri="{BB962C8B-B14F-4D97-AF65-F5344CB8AC3E}">
        <p14:creationId xmlns:p14="http://schemas.microsoft.com/office/powerpoint/2010/main" val="325442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7</a:t>
            </a:fld>
            <a:endParaRPr lang="en-US"/>
          </a:p>
        </p:txBody>
      </p:sp>
    </p:spTree>
    <p:extLst>
      <p:ext uri="{BB962C8B-B14F-4D97-AF65-F5344CB8AC3E}">
        <p14:creationId xmlns:p14="http://schemas.microsoft.com/office/powerpoint/2010/main" val="3582900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12</a:t>
            </a:fld>
            <a:endParaRPr lang="en-US"/>
          </a:p>
        </p:txBody>
      </p:sp>
    </p:spTree>
    <p:extLst>
      <p:ext uri="{BB962C8B-B14F-4D97-AF65-F5344CB8AC3E}">
        <p14:creationId xmlns:p14="http://schemas.microsoft.com/office/powerpoint/2010/main" val="2763881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13</a:t>
            </a:fld>
            <a:endParaRPr lang="en-US"/>
          </a:p>
        </p:txBody>
      </p:sp>
    </p:spTree>
    <p:extLst>
      <p:ext uri="{BB962C8B-B14F-4D97-AF65-F5344CB8AC3E}">
        <p14:creationId xmlns:p14="http://schemas.microsoft.com/office/powerpoint/2010/main" val="2448759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24</a:t>
            </a:fld>
            <a:endParaRPr lang="en-US"/>
          </a:p>
        </p:txBody>
      </p:sp>
    </p:spTree>
    <p:extLst>
      <p:ext uri="{BB962C8B-B14F-4D97-AF65-F5344CB8AC3E}">
        <p14:creationId xmlns:p14="http://schemas.microsoft.com/office/powerpoint/2010/main" val="894844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8F2A66-F3D9-4C0E-A1DA-F1DCC1211EBF}" type="slidenum">
              <a:rPr lang="en-US"/>
              <a:pPr/>
              <a:t>27</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28</a:t>
            </a:fld>
            <a:endParaRPr lang="en-US"/>
          </a:p>
        </p:txBody>
      </p:sp>
    </p:spTree>
    <p:extLst>
      <p:ext uri="{BB962C8B-B14F-4D97-AF65-F5344CB8AC3E}">
        <p14:creationId xmlns:p14="http://schemas.microsoft.com/office/powerpoint/2010/main" val="46085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B8C22A-8F86-4856-8DC0-E6BF72A8D55B}" type="slidenum">
              <a:rPr lang="en-US"/>
              <a:pPr/>
              <a:t>29</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xfrm>
            <a:off x="914400" y="4387850"/>
            <a:ext cx="5029200" cy="4156075"/>
          </a:xfrm>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6D9B71-0CA0-4C2F-8D44-6ADEB668A85C}" type="slidenum">
              <a:rPr lang="en-US"/>
              <a:pPr/>
              <a:t>39</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xfrm>
            <a:off x="914400" y="4387850"/>
            <a:ext cx="5029200" cy="4156075"/>
          </a:xfrm>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3C0FA-0A20-47FE-B8C8-B30B53F654C2}" type="slidenum">
              <a:rPr lang="en-US"/>
              <a:pPr/>
              <a:t>42</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xfrm>
            <a:off x="914400" y="4387850"/>
            <a:ext cx="5029200" cy="4156075"/>
          </a:xfrm>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43</a:t>
            </a:fld>
            <a:endParaRPr lang="en-US"/>
          </a:p>
        </p:txBody>
      </p:sp>
    </p:spTree>
    <p:extLst>
      <p:ext uri="{BB962C8B-B14F-4D97-AF65-F5344CB8AC3E}">
        <p14:creationId xmlns:p14="http://schemas.microsoft.com/office/powerpoint/2010/main" val="2894246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DA2F1-5066-441B-A237-093576BF435E}" type="slidenum">
              <a:rPr lang="en-US"/>
              <a:pPr/>
              <a:t>47</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48</a:t>
            </a:fld>
            <a:endParaRPr lang="en-US"/>
          </a:p>
        </p:txBody>
      </p:sp>
    </p:spTree>
    <p:extLst>
      <p:ext uri="{BB962C8B-B14F-4D97-AF65-F5344CB8AC3E}">
        <p14:creationId xmlns:p14="http://schemas.microsoft.com/office/powerpoint/2010/main" val="1454987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49</a:t>
            </a:fld>
            <a:endParaRPr lang="en-US"/>
          </a:p>
        </p:txBody>
      </p:sp>
    </p:spTree>
    <p:extLst>
      <p:ext uri="{BB962C8B-B14F-4D97-AF65-F5344CB8AC3E}">
        <p14:creationId xmlns:p14="http://schemas.microsoft.com/office/powerpoint/2010/main" val="1768751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5474" name="Group 2"/>
          <p:cNvGrpSpPr>
            <a:grpSpLocks/>
          </p:cNvGrpSpPr>
          <p:nvPr/>
        </p:nvGrpSpPr>
        <p:grpSpPr bwMode="auto">
          <a:xfrm>
            <a:off x="3800475" y="1789113"/>
            <a:ext cx="5340350" cy="5056187"/>
            <a:chOff x="2394" y="1127"/>
            <a:chExt cx="3364" cy="3185"/>
          </a:xfrm>
        </p:grpSpPr>
        <p:sp>
          <p:nvSpPr>
            <p:cNvPr id="10547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7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547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7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7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8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8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endParaRPr lang="en-US"/>
            </a:p>
          </p:txBody>
        </p:sp>
        <p:sp>
          <p:nvSpPr>
            <p:cNvPr id="10548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548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8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549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endParaRPr lang="en-US"/>
            </a:p>
          </p:txBody>
        </p:sp>
        <p:sp>
          <p:nvSpPr>
            <p:cNvPr id="10550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550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endParaRPr lang="en-US"/>
            </a:p>
          </p:txBody>
        </p:sp>
        <p:sp>
          <p:nvSpPr>
            <p:cNvPr id="10550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50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50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endParaRPr lang="en-US"/>
            </a:p>
          </p:txBody>
        </p:sp>
        <p:sp>
          <p:nvSpPr>
            <p:cNvPr id="10550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50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550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en-US"/>
            </a:p>
          </p:txBody>
        </p:sp>
        <p:sp>
          <p:nvSpPr>
            <p:cNvPr id="10550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grpSp>
      <p:sp>
        <p:nvSpPr>
          <p:cNvPr id="105509" name="Rectangle 37"/>
          <p:cNvSpPr>
            <a:spLocks noGrp="1" noChangeArrowheads="1"/>
          </p:cNvSpPr>
          <p:nvPr>
            <p:ph type="dt" sz="half" idx="2"/>
          </p:nvPr>
        </p:nvSpPr>
        <p:spPr/>
        <p:txBody>
          <a:bodyPr/>
          <a:lstStyle>
            <a:lvl1pPr>
              <a:defRPr/>
            </a:lvl1pPr>
          </a:lstStyle>
          <a:p>
            <a:fld id="{0232424A-6E64-47A6-B5F7-7D42F7CF4FE4}" type="datetime5">
              <a:rPr lang="en-US"/>
              <a:pPr/>
              <a:t>1-Jan-04</a:t>
            </a:fld>
            <a:endParaRPr lang="en-US"/>
          </a:p>
        </p:txBody>
      </p:sp>
      <p:sp>
        <p:nvSpPr>
          <p:cNvPr id="105510" name="Rectangle 38"/>
          <p:cNvSpPr>
            <a:spLocks noGrp="1" noChangeArrowheads="1"/>
          </p:cNvSpPr>
          <p:nvPr>
            <p:ph type="ftr" sz="quarter" idx="3"/>
          </p:nvPr>
        </p:nvSpPr>
        <p:spPr/>
        <p:txBody>
          <a:bodyPr/>
          <a:lstStyle>
            <a:lvl1pPr>
              <a:defRPr/>
            </a:lvl1pPr>
          </a:lstStyle>
          <a:p>
            <a:endParaRPr lang="en-US"/>
          </a:p>
        </p:txBody>
      </p:sp>
      <p:sp>
        <p:nvSpPr>
          <p:cNvPr id="105511"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05512"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en-US"/>
              <a:t>Click to edit Master title style</a:t>
            </a:r>
          </a:p>
        </p:txBody>
      </p:sp>
      <p:sp>
        <p:nvSpPr>
          <p:cNvPr id="105513" name="Rectangle 41"/>
          <p:cNvSpPr>
            <a:spLocks noGrp="1" noChangeArrowheads="1"/>
          </p:cNvSpPr>
          <p:nvPr>
            <p:ph type="sldNum" sz="quarter" idx="4"/>
          </p:nvPr>
        </p:nvSpPr>
        <p:spPr/>
        <p:txBody>
          <a:bodyPr/>
          <a:lstStyle>
            <a:lvl1pPr>
              <a:defRPr/>
            </a:lvl1pPr>
          </a:lstStyle>
          <a:p>
            <a:fld id="{4D6B9747-95B3-48C9-8D94-BDBACC776F3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72A62D7-8FF3-4BF3-B499-98BF3CD04B4E}"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B30325E-2FE3-4FA3-ADA3-1C85FF5FF8E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E37DD04-B927-43B6-A612-7C58414C7BE5}"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EF844E-7AA8-4C6B-B806-2748BBC7651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1ADC7EF-5124-4954-9C56-201D92A7DD72}"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7D11880-4289-4DBC-B1F5-2225AD846F0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675C0F7-26DC-45EA-8000-7123D884CBA3}" type="datetime5">
              <a:rPr lang="en-US"/>
              <a:pPr/>
              <a:t>1-Jan-04</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BE94563-38B2-47D0-864E-C4F62F2FE23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A350F9B-7793-47B4-AD8D-6420F1E29FFC}" type="datetime5">
              <a:rPr lang="en-US"/>
              <a:pPr/>
              <a:t>1-Jan-04</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018147B-58E7-441C-A54A-C437D74D36D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A7B3ADE-28CC-445D-A9A1-93FC674AAEB4}" type="datetime5">
              <a:rPr lang="en-US"/>
              <a:pPr/>
              <a:t>1-Jan-04</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4CC3E44-A1E7-430D-99D8-DEC1E8CF47B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ABC8F45-C0AF-462B-8A29-B15203AD07AC}"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C6E5CBB-3242-46F8-8B9D-1C50AC85232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2E00A37-07C0-4A7B-B46C-01EE1BAE17CF}"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7CDAF45-F31B-46AA-BD72-FC57D431597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2AE436B-3CEE-4408-A15B-71575F148CF0}"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0333007-82FB-4DCB-BCD9-D836FDA54EE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D0E2189-4249-460B-8EEE-0D33E503C9F7}"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87C4FA-80C1-40DB-835D-FB9FA931521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78563"/>
            <a:ext cx="2133600" cy="457200"/>
          </a:xfrm>
        </p:spPr>
        <p:txBody>
          <a:bodyPr/>
          <a:lstStyle>
            <a:lvl1pPr>
              <a:defRPr/>
            </a:lvl1pPr>
          </a:lstStyle>
          <a:p>
            <a:fld id="{FF758579-D6B7-4D0E-8805-4C451640945F}" type="datetime5">
              <a:rPr lang="en-US"/>
              <a:pPr/>
              <a:t>1-Jan-04</a:t>
            </a:fld>
            <a:endParaRPr lang="en-US"/>
          </a:p>
        </p:txBody>
      </p:sp>
      <p:sp>
        <p:nvSpPr>
          <p:cNvPr id="4" name="Footer Placeholder 3"/>
          <p:cNvSpPr>
            <a:spLocks noGrp="1"/>
          </p:cNvSpPr>
          <p:nvPr>
            <p:ph type="ftr" sz="quarter" idx="11"/>
          </p:nvPr>
        </p:nvSpPr>
        <p:spPr>
          <a:xfrm>
            <a:off x="3124200" y="6278563"/>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78563"/>
            <a:ext cx="2133600" cy="457200"/>
          </a:xfrm>
        </p:spPr>
        <p:txBody>
          <a:bodyPr/>
          <a:lstStyle>
            <a:lvl1pPr>
              <a:defRPr/>
            </a:lvl1pPr>
          </a:lstStyle>
          <a:p>
            <a:fld id="{F0881F8C-CD6F-4DAC-8E07-24C16F0D6FEF}"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75106" name="Group 2"/>
          <p:cNvGrpSpPr>
            <a:grpSpLocks/>
          </p:cNvGrpSpPr>
          <p:nvPr/>
        </p:nvGrpSpPr>
        <p:grpSpPr bwMode="auto">
          <a:xfrm>
            <a:off x="0" y="0"/>
            <a:ext cx="9140825" cy="6850063"/>
            <a:chOff x="0" y="0"/>
            <a:chExt cx="5758" cy="4315"/>
          </a:xfrm>
        </p:grpSpPr>
        <p:grpSp>
          <p:nvGrpSpPr>
            <p:cNvPr id="175107" name="Group 3"/>
            <p:cNvGrpSpPr>
              <a:grpSpLocks/>
            </p:cNvGrpSpPr>
            <p:nvPr userDrawn="1"/>
          </p:nvGrpSpPr>
          <p:grpSpPr bwMode="auto">
            <a:xfrm>
              <a:off x="1728" y="2230"/>
              <a:ext cx="4027" cy="2085"/>
              <a:chOff x="1728" y="2230"/>
              <a:chExt cx="4027" cy="2085"/>
            </a:xfrm>
          </p:grpSpPr>
          <p:sp>
            <p:nvSpPr>
              <p:cNvPr id="17510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en-US"/>
              </a:p>
            </p:txBody>
          </p:sp>
          <p:sp>
            <p:nvSpPr>
              <p:cNvPr id="17510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en-US"/>
              </a:p>
            </p:txBody>
          </p:sp>
          <p:sp>
            <p:nvSpPr>
              <p:cNvPr id="1751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en-US"/>
              </a:p>
            </p:txBody>
          </p:sp>
          <p:sp>
            <p:nvSpPr>
              <p:cNvPr id="1751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en-US"/>
              </a:p>
            </p:txBody>
          </p:sp>
          <p:sp>
            <p:nvSpPr>
              <p:cNvPr id="1751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en-US"/>
              </a:p>
            </p:txBody>
          </p:sp>
        </p:grpSp>
        <p:sp>
          <p:nvSpPr>
            <p:cNvPr id="175113"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175114"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17511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17511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75117" name="Rectangle 13"/>
          <p:cNvSpPr>
            <a:spLocks noGrp="1" noChangeArrowheads="1"/>
          </p:cNvSpPr>
          <p:nvPr>
            <p:ph type="dt" sz="quarter" idx="2"/>
          </p:nvPr>
        </p:nvSpPr>
        <p:spPr>
          <a:xfrm>
            <a:off x="457200" y="6248400"/>
            <a:ext cx="2133600" cy="476250"/>
          </a:xfrm>
        </p:spPr>
        <p:txBody>
          <a:bodyPr/>
          <a:lstStyle>
            <a:lvl1pPr>
              <a:defRPr/>
            </a:lvl1pPr>
          </a:lstStyle>
          <a:p>
            <a:fld id="{227D7C0D-F823-4BFE-807E-EC1F994AD2FD}" type="datetime5">
              <a:rPr lang="en-US"/>
              <a:pPr/>
              <a:t>1-Jan-04</a:t>
            </a:fld>
            <a:endParaRPr lang="en-US"/>
          </a:p>
        </p:txBody>
      </p:sp>
      <p:sp>
        <p:nvSpPr>
          <p:cNvPr id="175118" name="Rectangle 14"/>
          <p:cNvSpPr>
            <a:spLocks noGrp="1" noChangeArrowheads="1"/>
          </p:cNvSpPr>
          <p:nvPr>
            <p:ph type="ftr" sz="quarter" idx="3"/>
          </p:nvPr>
        </p:nvSpPr>
        <p:spPr>
          <a:xfrm>
            <a:off x="3124200" y="6251575"/>
            <a:ext cx="2895600" cy="476250"/>
          </a:xfrm>
        </p:spPr>
        <p:txBody>
          <a:bodyPr/>
          <a:lstStyle>
            <a:lvl1pPr>
              <a:defRPr/>
            </a:lvl1pPr>
          </a:lstStyle>
          <a:p>
            <a:endParaRPr lang="en-US"/>
          </a:p>
        </p:txBody>
      </p:sp>
      <p:sp>
        <p:nvSpPr>
          <p:cNvPr id="175119" name="Rectangle 15"/>
          <p:cNvSpPr>
            <a:spLocks noGrp="1" noChangeArrowheads="1"/>
          </p:cNvSpPr>
          <p:nvPr>
            <p:ph type="sldNum" sz="quarter" idx="4"/>
          </p:nvPr>
        </p:nvSpPr>
        <p:spPr>
          <a:xfrm>
            <a:off x="6553200" y="6254750"/>
            <a:ext cx="2133600" cy="476250"/>
          </a:xfrm>
        </p:spPr>
        <p:txBody>
          <a:bodyPr/>
          <a:lstStyle>
            <a:lvl1pPr>
              <a:defRPr/>
            </a:lvl1pPr>
          </a:lstStyle>
          <a:p>
            <a:fld id="{0C7B6363-8848-4DA4-8E73-DA7E80FB9533}"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06C3B9D-0B22-4EA1-983A-D6A7C104FD89}"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9DFD8896-AEA5-441A-AE13-ACB0269F82F9}"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74C88BC-EA65-4BFC-9407-DA130177A655}"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9046A4AB-56A3-4E8B-82DF-3B1BDDEF7128}"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00460E16-A7F5-4267-8DE9-767C8CE2B644}" type="datetime5">
              <a:rPr lang="en-US"/>
              <a:pPr/>
              <a:t>1-Jan-04</a:t>
            </a:fld>
            <a:endParaRPr lang="en-US"/>
          </a:p>
        </p:txBody>
      </p:sp>
      <p:sp>
        <p:nvSpPr>
          <p:cNvPr id="6" name="Slide Number Placeholder 5"/>
          <p:cNvSpPr>
            <a:spLocks noGrp="1"/>
          </p:cNvSpPr>
          <p:nvPr>
            <p:ph type="sldNum" sz="quarter" idx="11"/>
          </p:nvPr>
        </p:nvSpPr>
        <p:spPr/>
        <p:txBody>
          <a:bodyPr/>
          <a:lstStyle>
            <a:lvl1pPr>
              <a:defRPr/>
            </a:lvl1pPr>
          </a:lstStyle>
          <a:p>
            <a:fld id="{2A8290BE-70BA-4B2D-BE38-0850E0E9E387}"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3A27D64-B092-4841-B213-FC97443D3B14}" type="datetime5">
              <a:rPr lang="en-US"/>
              <a:pPr/>
              <a:t>1-Jan-04</a:t>
            </a:fld>
            <a:endParaRPr lang="en-US"/>
          </a:p>
        </p:txBody>
      </p:sp>
      <p:sp>
        <p:nvSpPr>
          <p:cNvPr id="8" name="Slide Number Placeholder 7"/>
          <p:cNvSpPr>
            <a:spLocks noGrp="1"/>
          </p:cNvSpPr>
          <p:nvPr>
            <p:ph type="sldNum" sz="quarter" idx="11"/>
          </p:nvPr>
        </p:nvSpPr>
        <p:spPr/>
        <p:txBody>
          <a:bodyPr/>
          <a:lstStyle>
            <a:lvl1pPr>
              <a:defRPr/>
            </a:lvl1pPr>
          </a:lstStyle>
          <a:p>
            <a:fld id="{4F172F64-5743-4BE8-B9E4-63B552FB1F16}"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24F3F5D-6C2F-4F7F-BA58-3FB179DA8B99}" type="datetime5">
              <a:rPr lang="en-US"/>
              <a:pPr/>
              <a:t>1-Jan-04</a:t>
            </a:fld>
            <a:endParaRPr lang="en-US"/>
          </a:p>
        </p:txBody>
      </p:sp>
      <p:sp>
        <p:nvSpPr>
          <p:cNvPr id="4" name="Slide Number Placeholder 3"/>
          <p:cNvSpPr>
            <a:spLocks noGrp="1"/>
          </p:cNvSpPr>
          <p:nvPr>
            <p:ph type="sldNum" sz="quarter" idx="11"/>
          </p:nvPr>
        </p:nvSpPr>
        <p:spPr/>
        <p:txBody>
          <a:bodyPr/>
          <a:lstStyle>
            <a:lvl1pPr>
              <a:defRPr/>
            </a:lvl1pPr>
          </a:lstStyle>
          <a:p>
            <a:fld id="{791E7F46-57F2-4953-BC5B-ECE41713AFBE}"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E94EE2-C982-4518-91B0-B19DFEC5DB07}" type="datetime5">
              <a:rPr lang="en-US"/>
              <a:pPr/>
              <a:t>1-Jan-04</a:t>
            </a:fld>
            <a:endParaRPr lang="en-US"/>
          </a:p>
        </p:txBody>
      </p:sp>
      <p:sp>
        <p:nvSpPr>
          <p:cNvPr id="3" name="Slide Number Placeholder 2"/>
          <p:cNvSpPr>
            <a:spLocks noGrp="1"/>
          </p:cNvSpPr>
          <p:nvPr>
            <p:ph type="sldNum" sz="quarter" idx="11"/>
          </p:nvPr>
        </p:nvSpPr>
        <p:spPr/>
        <p:txBody>
          <a:bodyPr/>
          <a:lstStyle>
            <a:lvl1pPr>
              <a:defRPr/>
            </a:lvl1pPr>
          </a:lstStyle>
          <a:p>
            <a:fld id="{D4BA95BF-7DEC-4019-A5BF-874E0B0E1EA8}"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E2F78A2-F980-4858-BA1F-02D1BCFAB722}" type="datetime5">
              <a:rPr lang="en-US"/>
              <a:pPr/>
              <a:t>1-Jan-04</a:t>
            </a:fld>
            <a:endParaRPr lang="en-US"/>
          </a:p>
        </p:txBody>
      </p:sp>
      <p:sp>
        <p:nvSpPr>
          <p:cNvPr id="6" name="Slide Number Placeholder 5"/>
          <p:cNvSpPr>
            <a:spLocks noGrp="1"/>
          </p:cNvSpPr>
          <p:nvPr>
            <p:ph type="sldNum" sz="quarter" idx="11"/>
          </p:nvPr>
        </p:nvSpPr>
        <p:spPr/>
        <p:txBody>
          <a:bodyPr/>
          <a:lstStyle>
            <a:lvl1pPr>
              <a:defRPr/>
            </a:lvl1pPr>
          </a:lstStyle>
          <a:p>
            <a:fld id="{429235D0-4B22-40E4-BE9F-579CD195E66D}"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56ED112-2FA3-4E7B-96CE-4979E1F8E3B3}" type="datetime5">
              <a:rPr lang="en-US"/>
              <a:pPr/>
              <a:t>1-Jan-04</a:t>
            </a:fld>
            <a:endParaRPr lang="en-US"/>
          </a:p>
        </p:txBody>
      </p:sp>
      <p:sp>
        <p:nvSpPr>
          <p:cNvPr id="6" name="Slide Number Placeholder 5"/>
          <p:cNvSpPr>
            <a:spLocks noGrp="1"/>
          </p:cNvSpPr>
          <p:nvPr>
            <p:ph type="sldNum" sz="quarter" idx="11"/>
          </p:nvPr>
        </p:nvSpPr>
        <p:spPr/>
        <p:txBody>
          <a:bodyPr/>
          <a:lstStyle>
            <a:lvl1pPr>
              <a:defRPr/>
            </a:lvl1pPr>
          </a:lstStyle>
          <a:p>
            <a:fld id="{C476F6BC-9D39-4B10-8E98-CE8C695330C3}"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1A1AC7E-8BEB-4B6C-969B-B95B12411534}"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FF2D528D-5ED7-4097-AD69-0324966B3CE4}"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F9E0E67-1FF4-4B93-806D-4EB4FB7299B8}"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DA61EFF2-E526-434F-B1D0-EB2824990A9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9922" name="Group 2"/>
          <p:cNvGrpSpPr>
            <a:grpSpLocks/>
          </p:cNvGrpSpPr>
          <p:nvPr/>
        </p:nvGrpSpPr>
        <p:grpSpPr bwMode="auto">
          <a:xfrm>
            <a:off x="4716463" y="5345113"/>
            <a:ext cx="4427537" cy="1512887"/>
            <a:chOff x="2971" y="3367"/>
            <a:chExt cx="2789" cy="953"/>
          </a:xfrm>
        </p:grpSpPr>
        <p:sp>
          <p:nvSpPr>
            <p:cNvPr id="209923"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209924"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5"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6"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7"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8"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9"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0"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1"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2"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3"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4"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5"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6"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7"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209938" name="Rectangle 18"/>
          <p:cNvSpPr>
            <a:spLocks noGrp="1" noChangeArrowheads="1"/>
          </p:cNvSpPr>
          <p:nvPr>
            <p:ph type="ctrTitle" sz="quarter"/>
          </p:nvPr>
        </p:nvSpPr>
        <p:spPr>
          <a:xfrm>
            <a:off x="685800" y="1600200"/>
            <a:ext cx="7772400" cy="1828800"/>
          </a:xfrm>
        </p:spPr>
        <p:txBody>
          <a:bodyPr anchor="b"/>
          <a:lstStyle>
            <a:lvl1pPr>
              <a:defRPr sz="5700"/>
            </a:lvl1pPr>
          </a:lstStyle>
          <a:p>
            <a:r>
              <a:rPr lang="en-US"/>
              <a:t>Click to edit Master title style</a:t>
            </a:r>
          </a:p>
        </p:txBody>
      </p:sp>
      <p:sp>
        <p:nvSpPr>
          <p:cNvPr id="20993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209940" name="Rectangle 20"/>
          <p:cNvSpPr>
            <a:spLocks noGrp="1" noChangeArrowheads="1"/>
          </p:cNvSpPr>
          <p:nvPr>
            <p:ph type="dt" sz="quarter" idx="2"/>
          </p:nvPr>
        </p:nvSpPr>
        <p:spPr/>
        <p:txBody>
          <a:bodyPr/>
          <a:lstStyle>
            <a:lvl1pPr>
              <a:defRPr/>
            </a:lvl1pPr>
          </a:lstStyle>
          <a:p>
            <a:fld id="{CB585693-377B-480A-99F0-52D02E725ECF}" type="datetime5">
              <a:rPr lang="en-US"/>
              <a:pPr/>
              <a:t>1-Jan-04</a:t>
            </a:fld>
            <a:endParaRPr lang="en-US"/>
          </a:p>
        </p:txBody>
      </p:sp>
      <p:sp>
        <p:nvSpPr>
          <p:cNvPr id="209941" name="Rectangle 21"/>
          <p:cNvSpPr>
            <a:spLocks noGrp="1" noChangeArrowheads="1"/>
          </p:cNvSpPr>
          <p:nvPr>
            <p:ph type="ftr" sz="quarter" idx="3"/>
          </p:nvPr>
        </p:nvSpPr>
        <p:spPr/>
        <p:txBody>
          <a:bodyPr/>
          <a:lstStyle>
            <a:lvl1pPr>
              <a:defRPr/>
            </a:lvl1pPr>
          </a:lstStyle>
          <a:p>
            <a:endParaRPr lang="en-US"/>
          </a:p>
        </p:txBody>
      </p:sp>
      <p:sp>
        <p:nvSpPr>
          <p:cNvPr id="209942" name="Rectangle 22"/>
          <p:cNvSpPr>
            <a:spLocks noGrp="1" noChangeArrowheads="1"/>
          </p:cNvSpPr>
          <p:nvPr>
            <p:ph type="sldNum" sz="quarter" idx="4"/>
          </p:nvPr>
        </p:nvSpPr>
        <p:spPr/>
        <p:txBody>
          <a:bodyPr/>
          <a:lstStyle>
            <a:lvl1pPr>
              <a:defRPr/>
            </a:lvl1pPr>
          </a:lstStyle>
          <a:p>
            <a:fld id="{38087E8D-DAEE-4E35-9964-681F54951E20}" type="slidenum">
              <a:rPr lang="en-US"/>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DB0E4C3-7923-431A-BF12-27ED076AC858}"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9200846-7D4C-40E3-B79A-736C5D372803}"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B78CEBD-94D9-4D32-8F27-5B4ECD0B6B5E}"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D1CFA1-602A-4D6D-B73A-C25E594A79B5}"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4134F398-9D8A-4333-9BD1-4DE1F16145D7}"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A3AC2B2-A68A-49E6-BECE-E3D3781FC213}"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BC7EE795-3D80-412A-977F-FC6A3BE1EDD8}" type="datetime5">
              <a:rPr lang="en-US"/>
              <a:pPr/>
              <a:t>1-Jan-04</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BFF6B4D-520D-4653-BDC5-4002C7044DB9}"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07A11683-7E99-4CF4-9F1E-1FEC0F5EE5C8}" type="datetime5">
              <a:rPr lang="en-US"/>
              <a:pPr/>
              <a:t>1-Jan-04</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C2869C2-AC18-4DAD-83B9-21869651186F}"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E657F79-6EC0-45A7-A2E2-2E4FF1797084}" type="datetime5">
              <a:rPr lang="en-US"/>
              <a:pPr/>
              <a:t>1-Jan-04</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4CFF122-E1AF-405E-BD55-A4C37299E53A}"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E52FBFC-0C7F-4BA7-9FBE-467C831CEA80}"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BD45A20-D89D-4877-9987-3D6DA45E19ED}"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2DD6B95-5D6E-48A9-BB1C-EDAF87CB334C}"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14D2C47-BA9E-4D6D-A0CD-BE37EBF1A676}"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4D52A13-3AB9-451C-87B2-D1BDD07E0695}"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C611D43-2CA1-40AC-9FCF-2DE266A2F6D9}" type="slidenum">
              <a:rPr lang="en-US"/>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D1538C4-AF91-4ED3-A6B9-A5200570DDFA}"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D752B3-1A32-44EC-B819-B1254DDD25C5}" type="slidenum">
              <a:rPr lang="en-US"/>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xmlns:mc="http://schemas.openxmlformats.org/markup-compatibility/2006" xmlns:a14="http://schemas.microsoft.com/office/drawing/2010/main" val="000000" mc:Ignorable="">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xmlns:mc="http://schemas.openxmlformats.org/markup-compatibility/2006" xmlns:a14="http://schemas.microsoft.com/office/drawing/2010/main" val="000000" mc:Ignorable="">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xmlns:mc="http://schemas.openxmlformats.org/markup-compatibility/2006" xmlns:a14="http://schemas.microsoft.com/office/drawing/2010/main" val="FFFFFF" mc:Ignorable=""/>
                </a:solidFill>
              </a:defRPr>
            </a:lvl1pPr>
            <a:extLst/>
          </a:lstStyle>
          <a:p>
            <a:fld id="{0232424A-6E64-47A6-B5F7-7D42F7CF4FE4}" type="datetime5">
              <a:rPr lang="en-US" smtClean="0"/>
              <a:pPr/>
              <a:t>1-Jan-04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xmlns:mc="http://schemas.openxmlformats.org/markup-compatibility/2006" xmlns:a14="http://schemas.microsoft.com/office/drawing/2010/main" val="FFFFFF" mc:Ignorable=""/>
                </a:solidFill>
              </a:defRPr>
            </a:lvl1pPr>
            <a:extLst/>
          </a:lstStyle>
          <a:p>
            <a:fld id="{4D6B9747-95B3-48C9-8D94-BDBACC776F3D}"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30325E-2FE3-4FA3-ADA3-1C85FF5FF8E9}"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xmlns:mc="http://schemas.openxmlformats.org/markup-compatibility/2006" xmlns:a14="http://schemas.microsoft.com/office/drawing/2010/main" val="000000" mc:Ignorable="">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EF844E-7AA8-4C6B-B806-2748BBC7651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7D11880-4289-4DBC-B1F5-2225AD846F07}"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BE94563-38B2-47D0-864E-C4F62F2FE23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018147B-58E7-441C-A54A-C437D74D36DF}"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4CC3E44-A1E7-430D-99D8-DEC1E8CF47BC}"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C6E5CBB-3242-46F8-8B9D-1C50AC85232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xmlns:mc="http://schemas.openxmlformats.org/markup-compatibility/2006" xmlns:a14="http://schemas.microsoft.com/office/drawing/2010/main" val="000000" mc:Ignorable=""/>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7CDAF45-F31B-46AA-BD72-FC57D431597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xmlns:mc="http://schemas.openxmlformats.org/markup-compatibility/2006" xmlns:a14="http://schemas.microsoft.com/office/drawing/2010/main" val="000000" mc:Ignorable="">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333007-82FB-4DCB-BCD9-D836FDA54EE0}"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87C4FA-80C1-40DB-835D-FB9FA9315218}"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xmlns:mc="http://schemas.openxmlformats.org/markup-compatibility/2006" xmlns:a14="http://schemas.microsoft.com/office/drawing/2010/main" val="000000" mc:Ignorable="">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232424A-6E64-47A6-B5F7-7D42F7CF4FE4}" type="datetime5">
              <a:rPr lang="en-US" smtClean="0"/>
              <a:pPr/>
              <a:t>1-Jan-04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D6B9747-95B3-48C9-8D94-BDBACC776F3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4EF844E-7AA8-4C6B-B806-2748BBC765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xmlns:mc="http://schemas.openxmlformats.org/markup-compatibility/2006" xmlns:a14="http://schemas.microsoft.com/office/drawing/2010/main" val="FFFFFF" mc:Ignorable=""/>
            </a:solidFill>
            <a:prstDash val="solid"/>
            <a:miter lim="800000"/>
          </a:ln>
          <a:effectLst>
            <a:outerShdw blurRad="190500" dist="228600" dir="2700000" sy="90000">
              <a:srgbClr xmlns:mc="http://schemas.openxmlformats.org/markup-compatibility/2006" xmlns:a14="http://schemas.microsoft.com/office/drawing/2010/main" val="000000" mc:Ignorable="">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xmlns:mc="http://schemas.openxmlformats.org/markup-compatibility/2006" xmlns:a14="http://schemas.microsoft.com/office/drawing/2010/main" val="F9F9F9" mc:Ignorable=""/>
                </a:solidFill>
                <a:effectLst>
                  <a:innerShdw blurRad="50800" dist="25400" dir="13500000">
                    <a:srgbClr xmlns:mc="http://schemas.openxmlformats.org/markup-compatibility/2006" xmlns:a14="http://schemas.microsoft.com/office/drawing/2010/main" val="000000" mc:Ignorable="">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0232424A-6E64-47A6-B5F7-7D42F7CF4FE4}" type="datetime5">
              <a:rPr lang="en-US" smtClean="0"/>
              <a:pPr/>
              <a:t>1-Jan-04</a:t>
            </a:fld>
            <a:endParaRPr lang="en-US"/>
          </a:p>
        </p:txBody>
      </p:sp>
      <p:sp>
        <p:nvSpPr>
          <p:cNvPr id="16" name="Slide Number Placeholder 15"/>
          <p:cNvSpPr>
            <a:spLocks noGrp="1"/>
          </p:cNvSpPr>
          <p:nvPr>
            <p:ph type="sldNum" sz="quarter" idx="11"/>
          </p:nvPr>
        </p:nvSpPr>
        <p:spPr/>
        <p:txBody>
          <a:bodyPr/>
          <a:lstStyle/>
          <a:p>
            <a:fld id="{4D6B9747-95B3-48C9-8D94-BDBACC776F3D}"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C72A62D7-8FF3-4BF3-B499-98BF3CD04B4E}" type="datetime5">
              <a:rPr lang="en-US" smtClean="0"/>
              <a:pPr/>
              <a:t>1-Jan-04</a:t>
            </a:fld>
            <a:endParaRPr lang="en-US"/>
          </a:p>
        </p:txBody>
      </p:sp>
      <p:sp>
        <p:nvSpPr>
          <p:cNvPr id="15" name="Slide Number Placeholder 14"/>
          <p:cNvSpPr>
            <a:spLocks noGrp="1"/>
          </p:cNvSpPr>
          <p:nvPr>
            <p:ph type="sldNum" sz="quarter" idx="15"/>
          </p:nvPr>
        </p:nvSpPr>
        <p:spPr/>
        <p:txBody>
          <a:bodyPr/>
          <a:lstStyle>
            <a:lvl1pPr algn="ctr">
              <a:defRPr/>
            </a:lvl1pPr>
          </a:lstStyle>
          <a:p>
            <a:fld id="{4B30325E-2FE3-4FA3-ADA3-1C85FF5FF8E9}"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xmlns:mc="http://schemas.openxmlformats.org/markup-compatibility/2006" xmlns:a14="http://schemas.microsoft.com/office/drawing/2010/main" val="F9F9F9" mc:Ignorable=""/>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xmlns:mc="http://schemas.openxmlformats.org/markup-compatibility/2006" xmlns:a14="http://schemas.microsoft.com/office/drawing/2010/main" val="E9E9E8" mc:Ignorable=""/>
            </a:solidFill>
            <a:prstDash val="solid"/>
          </a:ln>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DABC8F45-C0AF-462B-8A29-B15203AD07AC}" type="datetime5">
              <a:rPr lang="en-US" smtClean="0"/>
              <a:pPr/>
              <a:t>1-Jan-04</a:t>
            </a:fld>
            <a:endParaRPr lang="en-US"/>
          </a:p>
        </p:txBody>
      </p:sp>
      <p:sp>
        <p:nvSpPr>
          <p:cNvPr id="9" name="Slide Number Placeholder 8"/>
          <p:cNvSpPr>
            <a:spLocks noGrp="1"/>
          </p:cNvSpPr>
          <p:nvPr>
            <p:ph type="sldNum" sz="quarter" idx="15"/>
          </p:nvPr>
        </p:nvSpPr>
        <p:spPr/>
        <p:txBody>
          <a:bodyPr/>
          <a:lstStyle/>
          <a:p>
            <a:fld id="{AC6E5CBB-3242-46F8-8B9D-1C50AC852326}"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72E00A37-07C0-4A7B-B46C-01EE1BAE17CF}" type="datetime5">
              <a:rPr lang="en-US" smtClean="0"/>
              <a:pPr/>
              <a:t>1-Jan-04</a:t>
            </a:fld>
            <a:endParaRPr lang="en-US"/>
          </a:p>
        </p:txBody>
      </p:sp>
      <p:sp>
        <p:nvSpPr>
          <p:cNvPr id="9" name="Slide Number Placeholder 8"/>
          <p:cNvSpPr>
            <a:spLocks noGrp="1"/>
          </p:cNvSpPr>
          <p:nvPr>
            <p:ph type="sldNum" sz="quarter" idx="11"/>
          </p:nvPr>
        </p:nvSpPr>
        <p:spPr/>
        <p:txBody>
          <a:bodyPr/>
          <a:lstStyle/>
          <a:p>
            <a:fld id="{37CDAF45-F31B-46AA-BD72-FC57D431597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232424A-6E64-47A6-B5F7-7D42F7CF4FE4}" type="datetime5">
              <a:rPr lang="en-US" smtClean="0"/>
              <a:pPr/>
              <a:t>1-Jan-04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4D6B9747-95B3-48C9-8D94-BDBACC776F3D}" type="slidenum">
              <a:rPr lang="en-US" smtClean="0"/>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72A62D7-8FF3-4BF3-B499-98BF3CD04B4E}" type="datetime5">
              <a:rPr lang="en-US" smtClean="0"/>
              <a:pPr/>
              <a:t>1-Jan-04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4B30325E-2FE3-4FA3-ADA3-1C85FF5FF8E9}" type="slidenum">
              <a:rPr lang="en-US" smtClean="0"/>
              <a:pPr/>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EE37DD04-B927-43B6-A612-7C58414C7BE5}" type="datetime5">
              <a:rPr lang="en-US" smtClean="0"/>
              <a:pPr/>
              <a:t>1-Jan-04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4EF844E-7AA8-4C6B-B806-2748BBC7651F}"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51ADC7EF-5124-4954-9C56-201D92A7DD72}" type="datetime5">
              <a:rPr lang="en-US" smtClean="0"/>
              <a:pPr/>
              <a:t>1-Jan-04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7D11880-4289-4DBC-B1F5-2225AD846F07}" type="slidenum">
              <a:rPr lang="en-US" smtClean="0"/>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5675C0F7-26DC-45EA-8000-7123D884CBA3}"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ABE94563-38B2-47D0-864E-C4F62F2FE23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A350F9B-7793-47B4-AD8D-6420F1E29FFC}" type="datetime5">
              <a:rPr lang="en-US" smtClean="0"/>
              <a:pPr/>
              <a:t>1-Jan-04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7B3ADE-28CC-445D-A9A1-93FC674AAEB4}" type="datetime5">
              <a:rPr lang="en-US" smtClean="0"/>
              <a:pPr/>
              <a:t>1-Jan-04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DABC8F45-C0AF-462B-8A29-B15203AD07AC}" type="datetime5">
              <a:rPr lang="en-US" smtClean="0"/>
              <a:pPr/>
              <a:t>1-Jan-04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2E00A37-07C0-4A7B-B46C-01EE1BAE17CF}"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37CDAF45-F31B-46AA-BD72-FC57D431597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xmlns:mc="http://schemas.openxmlformats.org/markup-compatibility/2006" xmlns:a14="http://schemas.microsoft.com/office/drawing/2010/main" val="000000" mc:Ignorable="">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xmlns:mc="http://schemas.openxmlformats.org/markup-compatibility/2006" xmlns:a14="http://schemas.microsoft.com/office/drawing/2010/main" val="FFFFFF" mc:Ignorable=""/>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xmlns:mc="http://schemas.openxmlformats.org/markup-compatibility/2006" xmlns:a14="http://schemas.microsoft.com/office/drawing/2010/main" val="FFFFFF" mc:Ignorable=""/>
                </a:solidFill>
              </a:defRPr>
            </a:lvl1pPr>
            <a:extLst/>
          </a:lstStyle>
          <a:p>
            <a:fld id="{0232424A-6E64-47A6-B5F7-7D42F7CF4FE4}" type="datetime5">
              <a:rPr lang="en-US" smtClean="0"/>
              <a:pPr/>
              <a:t>1-Jan-04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xmlns:mc="http://schemas.openxmlformats.org/markup-compatibility/2006" xmlns:a14="http://schemas.microsoft.com/office/drawing/2010/main" val="FFFFFF" mc:Ignorable=""/>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xmlns:mc="http://schemas.openxmlformats.org/markup-compatibility/2006" xmlns:a14="http://schemas.microsoft.com/office/drawing/2010/main" val="FFFFFF" mc:Ignorable=""/>
                </a:solidFill>
              </a:defRPr>
            </a:lvl1pPr>
            <a:extLst/>
          </a:lstStyle>
          <a:p>
            <a:fld id="{4D6B9747-95B3-48C9-8D94-BDBACC776F3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30325E-2FE3-4FA3-ADA3-1C85FF5FF8E9}" type="slidenum">
              <a:rPr lang="en-US" smtClean="0"/>
              <a:pPr/>
              <a:t>‹#›</a:t>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4EF844E-7AA8-4C6B-B806-2748BBC7651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7D11880-4289-4DBC-B1F5-2225AD846F07}" type="slidenum">
              <a:rPr lang="en-US" smtClean="0"/>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BE94563-38B2-47D0-864E-C4F62F2FE23B}" type="slidenum">
              <a:rPr lang="en-US" smtClean="0"/>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018147B-58E7-441C-A54A-C437D74D36DF}" type="slidenum">
              <a:rPr lang="en-US" smtClean="0"/>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94CC3E44-A1E7-430D-99D8-DEC1E8CF47BC}" type="slidenum">
              <a:rPr lang="en-US" smtClean="0"/>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C6E5CBB-3242-46F8-8B9D-1C50AC852326}" type="slidenum">
              <a:rPr lang="en-US" smtClean="0"/>
              <a:pPr/>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xmlns:mc="http://schemas.openxmlformats.org/markup-compatibility/2006" xmlns:a14="http://schemas.microsoft.com/office/drawing/2010/main" val="FAFAFA" mc:Ignorable=""/>
          </a:solidFill>
          <a:ln w="1270" cap="rnd" cmpd="sng" algn="ctr">
            <a:solidFill>
              <a:srgbClr xmlns:mc="http://schemas.openxmlformats.org/markup-compatibility/2006" xmlns:a14="http://schemas.microsoft.com/office/drawing/2010/main" val="EAEAEA" mc:Ignorable=""/>
            </a:solidFill>
            <a:prstDash val="solid"/>
          </a:ln>
          <a:effectLst>
            <a:outerShdw blurRad="25000" dist="12700" dir="5400000" algn="t" rotWithShape="0">
              <a:srgbClr xmlns:mc="http://schemas.openxmlformats.org/markup-compatibility/2006" xmlns:a14="http://schemas.microsoft.com/office/drawing/2010/main" val="000000" mc:Ignorable="">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xmlns:mc="http://schemas.openxmlformats.org/markup-compatibility/2006" xmlns:a14="http://schemas.microsoft.com/office/drawing/2010/main" val="FAFAFA" mc:Ignorable=""/>
          </a:solidFill>
          <a:ln w="1270" cap="rnd" cmpd="sng" algn="ctr">
            <a:solidFill>
              <a:srgbClr xmlns:mc="http://schemas.openxmlformats.org/markup-compatibility/2006" xmlns:a14="http://schemas.microsoft.com/office/drawing/2010/main" val="EAEAEA" mc:Ignorable=""/>
            </a:solidFill>
            <a:prstDash val="solid"/>
          </a:ln>
          <a:effectLst>
            <a:outerShdw blurRad="28000" dist="12700" dir="5400000" algn="tl" rotWithShape="0">
              <a:srgbClr xmlns:mc="http://schemas.openxmlformats.org/markup-compatibility/2006" xmlns:a14="http://schemas.microsoft.com/office/drawing/2010/main" val="000000" mc:Ignorable="">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CDAF45-F31B-46AA-BD72-FC57D431597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xmlns:mc="http://schemas.openxmlformats.org/markup-compatibility/2006" xmlns:a14="http://schemas.microsoft.com/office/drawing/2010/main" val="FFFFFF" mc:Ignorable=""/>
            </a:solidFill>
            <a:miter lim="800000"/>
          </a:ln>
          <a:effectLst>
            <a:outerShdw blurRad="44450" dist="3810" dir="5400000" algn="tl" rotWithShape="0">
              <a:srgbClr xmlns:mc="http://schemas.openxmlformats.org/markup-compatibility/2006" xmlns:a14="http://schemas.microsoft.com/office/drawing/2010/main" val="000000" mc:Ignorable="">
                <a:alpha val="60000"/>
              </a:srgbClr>
            </a:outerShdw>
          </a:effectLst>
          <a:scene3d>
            <a:camera prst="orthographicFront"/>
            <a:lightRig rig="threePt" dir="t"/>
          </a:scene3d>
          <a:sp3d contourW="3810">
            <a:contourClr>
              <a:srgbClr xmlns:mc="http://schemas.openxmlformats.org/markup-compatibility/2006" xmlns:a14="http://schemas.microsoft.com/office/drawing/2010/main" val="969696" mc:Ignorable=""/>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333007-82FB-4DCB-BCD9-D836FDA54EE0}" type="slidenum">
              <a:rPr lang="en-US" smtClean="0"/>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987C4FA-80C1-40DB-835D-FB9FA9315218}" type="slidenum">
              <a:rPr lang="en-US" smtClean="0"/>
              <a:pPr/>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232424A-6E64-47A6-B5F7-7D42F7CF4FE4}" type="datetime5">
              <a:rPr lang="en-US" smtClean="0"/>
              <a:pPr/>
              <a:t>1-Jan-04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D6B9747-95B3-48C9-8D94-BDBACC776F3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72A62D7-8FF3-4BF3-B499-98BF3CD04B4E}" type="datetime5">
              <a:rPr lang="en-US" smtClean="0"/>
              <a:pPr/>
              <a:t>1-Jan-04</a:t>
            </a:fld>
            <a:endParaRPr lang="en-US"/>
          </a:p>
        </p:txBody>
      </p:sp>
      <p:sp>
        <p:nvSpPr>
          <p:cNvPr id="9" name="Slide Number Placeholder 8"/>
          <p:cNvSpPr>
            <a:spLocks noGrp="1"/>
          </p:cNvSpPr>
          <p:nvPr>
            <p:ph type="sldNum" sz="quarter" idx="15"/>
          </p:nvPr>
        </p:nvSpPr>
        <p:spPr/>
        <p:txBody>
          <a:bodyPr rtlCol="0"/>
          <a:lstStyle/>
          <a:p>
            <a:fld id="{4B30325E-2FE3-4FA3-ADA3-1C85FF5FF8E9}"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4EF844E-7AA8-4C6B-B806-2748BBC765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xmlns:mc="http://schemas.openxmlformats.org/markup-compatibility/2006" xmlns:a14="http://schemas.microsoft.com/office/drawing/2010/main" val="FFFFFF" mc:Ignorable=""/>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xmlns:mc="http://schemas.openxmlformats.org/markup-compatibility/2006" xmlns:a14="http://schemas.microsoft.com/office/drawing/2010/main" val="FFFFFF" mc:Ignorable=""/>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A350F9B-7793-47B4-AD8D-6420F1E29FFC}" type="datetime5">
              <a:rPr lang="en-US" smtClean="0"/>
              <a:pPr/>
              <a:t>1-Jan-04</a:t>
            </a:fld>
            <a:endParaRPr lang="en-US"/>
          </a:p>
        </p:txBody>
      </p:sp>
      <p:sp>
        <p:nvSpPr>
          <p:cNvPr id="7" name="Slide Number Placeholder 6"/>
          <p:cNvSpPr>
            <a:spLocks noGrp="1"/>
          </p:cNvSpPr>
          <p:nvPr>
            <p:ph type="sldNum" sz="quarter" idx="11"/>
          </p:nvPr>
        </p:nvSpPr>
        <p:spPr/>
        <p:txBody>
          <a:bodyPr rtlCol="0"/>
          <a:lstStyle/>
          <a:p>
            <a:fld id="{8018147B-58E7-441C-A54A-C437D74D36DF}"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ABC8F45-C0AF-462B-8A29-B15203AD07AC}" type="datetime5">
              <a:rPr lang="en-US" smtClean="0"/>
              <a:pPr/>
              <a:t>1-Jan-04</a:t>
            </a:fld>
            <a:endParaRPr lang="en-US"/>
          </a:p>
        </p:txBody>
      </p:sp>
      <p:sp>
        <p:nvSpPr>
          <p:cNvPr id="22" name="Slide Number Placeholder 21"/>
          <p:cNvSpPr>
            <a:spLocks noGrp="1"/>
          </p:cNvSpPr>
          <p:nvPr>
            <p:ph type="sldNum" sz="quarter" idx="15"/>
          </p:nvPr>
        </p:nvSpPr>
        <p:spPr/>
        <p:txBody>
          <a:bodyPr rtlCol="0"/>
          <a:lstStyle/>
          <a:p>
            <a:fld id="{AC6E5CBB-3242-46F8-8B9D-1C50AC85232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72E00A37-07C0-4A7B-B46C-01EE1BAE17CF}" type="datetime5">
              <a:rPr lang="en-US" smtClean="0"/>
              <a:pPr/>
              <a:t>1-Jan-04</a:t>
            </a:fld>
            <a:endParaRPr lang="en-US"/>
          </a:p>
        </p:txBody>
      </p:sp>
      <p:sp>
        <p:nvSpPr>
          <p:cNvPr id="18" name="Slide Number Placeholder 17"/>
          <p:cNvSpPr>
            <a:spLocks noGrp="1"/>
          </p:cNvSpPr>
          <p:nvPr>
            <p:ph type="sldNum" sz="quarter" idx="11"/>
          </p:nvPr>
        </p:nvSpPr>
        <p:spPr/>
        <p:txBody>
          <a:bodyPr rtlCol="0"/>
          <a:lstStyle/>
          <a:p>
            <a:fld id="{37CDAF45-F31B-46AA-BD72-FC57D431597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xmlns:mc="http://schemas.openxmlformats.org/markup-compatibility/2006" xmlns:a14="http://schemas.microsoft.com/office/drawing/2010/main" val="000000" mc:Ignorable="">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232424A-6E64-47A6-B5F7-7D42F7CF4FE4}" type="datetime5">
              <a:rPr lang="en-US" smtClean="0"/>
              <a:pPr/>
              <a:t>1-Jan-04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D6B9747-95B3-48C9-8D94-BDBACC776F3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4EF844E-7AA8-4C6B-B806-2748BBC765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xmlns:mc="http://schemas.openxmlformats.org/markup-compatibility/2006" xmlns:a14="http://schemas.microsoft.com/office/drawing/2010/main" val="FFFFFF" mc:Ignorable=""/>
            </a:solidFill>
            <a:prstDash val="solid"/>
            <a:miter lim="800000"/>
          </a:ln>
          <a:effectLst>
            <a:outerShdw blurRad="190500" dist="228600" dir="2700000" sy="90000">
              <a:srgbClr xmlns:mc="http://schemas.openxmlformats.org/markup-compatibility/2006" xmlns:a14="http://schemas.microsoft.com/office/drawing/2010/main" val="000000" mc:Ignorable="">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0232424A-6E64-47A6-B5F7-7D42F7CF4FE4}" type="datetime5">
              <a:rPr lang="en-US" smtClean="0"/>
              <a:pPr/>
              <a:t>1-Jan-04</a:t>
            </a:fld>
            <a:endParaRPr lang="en-US"/>
          </a:p>
        </p:txBody>
      </p:sp>
      <p:sp>
        <p:nvSpPr>
          <p:cNvPr id="17" name="Slide Number Placeholder 16"/>
          <p:cNvSpPr>
            <a:spLocks noGrp="1"/>
          </p:cNvSpPr>
          <p:nvPr>
            <p:ph type="sldNum" sz="quarter" idx="11"/>
          </p:nvPr>
        </p:nvSpPr>
        <p:spPr/>
        <p:txBody>
          <a:bodyPr/>
          <a:lstStyle/>
          <a:p>
            <a:fld id="{4D6B9747-95B3-48C9-8D94-BDBACC776F3D}" type="slidenum">
              <a:rPr lang="en-US" smtClean="0"/>
              <a:pPr/>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C72A62D7-8FF3-4BF3-B499-98BF3CD04B4E}" type="datetime5">
              <a:rPr lang="en-US" smtClean="0"/>
              <a:pPr/>
              <a:t>1-Jan-04</a:t>
            </a:fld>
            <a:endParaRPr lang="en-US"/>
          </a:p>
        </p:txBody>
      </p:sp>
      <p:sp>
        <p:nvSpPr>
          <p:cNvPr id="12" name="Slide Number Placeholder 11"/>
          <p:cNvSpPr>
            <a:spLocks noGrp="1"/>
          </p:cNvSpPr>
          <p:nvPr>
            <p:ph type="sldNum" sz="quarter" idx="15"/>
          </p:nvPr>
        </p:nvSpPr>
        <p:spPr/>
        <p:txBody>
          <a:bodyPr/>
          <a:lstStyle/>
          <a:p>
            <a:fld id="{4B30325E-2FE3-4FA3-ADA3-1C85FF5FF8E9}"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EE37DD04-B927-43B6-A612-7C58414C7BE5}" type="datetime5">
              <a:rPr lang="en-US" smtClean="0"/>
              <a:pPr/>
              <a:t>1-Jan-04</a:t>
            </a:fld>
            <a:endParaRPr lang="en-US"/>
          </a:p>
        </p:txBody>
      </p:sp>
      <p:sp>
        <p:nvSpPr>
          <p:cNvPr id="14" name="Slide Number Placeholder 13"/>
          <p:cNvSpPr>
            <a:spLocks noGrp="1"/>
          </p:cNvSpPr>
          <p:nvPr>
            <p:ph type="sldNum" sz="quarter" idx="11"/>
          </p:nvPr>
        </p:nvSpPr>
        <p:spPr/>
        <p:txBody>
          <a:bodyPr/>
          <a:lstStyle/>
          <a:p>
            <a:fld id="{B4EF844E-7AA8-4C6B-B806-2748BBC7651F}"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51ADC7EF-5124-4954-9C56-201D92A7DD72}" type="datetime5">
              <a:rPr lang="en-US" smtClean="0"/>
              <a:pPr/>
              <a:t>1-Jan-04</a:t>
            </a:fld>
            <a:endParaRPr lang="en-US"/>
          </a:p>
        </p:txBody>
      </p:sp>
      <p:sp>
        <p:nvSpPr>
          <p:cNvPr id="12" name="Slide Number Placeholder 11"/>
          <p:cNvSpPr>
            <a:spLocks noGrp="1"/>
          </p:cNvSpPr>
          <p:nvPr>
            <p:ph type="sldNum" sz="quarter" idx="16"/>
          </p:nvPr>
        </p:nvSpPr>
        <p:spPr/>
        <p:txBody>
          <a:bodyPr/>
          <a:lstStyle/>
          <a:p>
            <a:fld id="{C7D11880-4289-4DBC-B1F5-2225AD846F07}" type="slidenum">
              <a:rPr lang="en-US" smtClean="0"/>
              <a:pPr/>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5675C0F7-26DC-45EA-8000-7123D884CBA3}" type="datetime5">
              <a:rPr lang="en-US" smtClean="0"/>
              <a:pPr/>
              <a:t>1-Jan-04</a:t>
            </a:fld>
            <a:endParaRPr lang="en-US"/>
          </a:p>
        </p:txBody>
      </p:sp>
      <p:sp>
        <p:nvSpPr>
          <p:cNvPr id="12" name="Slide Number Placeholder 11"/>
          <p:cNvSpPr>
            <a:spLocks noGrp="1"/>
          </p:cNvSpPr>
          <p:nvPr>
            <p:ph type="sldNum" sz="quarter" idx="17"/>
          </p:nvPr>
        </p:nvSpPr>
        <p:spPr/>
        <p:txBody>
          <a:bodyPr/>
          <a:lstStyle/>
          <a:p>
            <a:fld id="{ABE94563-38B2-47D0-864E-C4F62F2FE23B}" type="slidenum">
              <a:rPr lang="en-US" smtClean="0"/>
              <a:pPr/>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EA350F9B-7793-47B4-AD8D-6420F1E29FFC}" type="datetime5">
              <a:rPr lang="en-US" smtClean="0"/>
              <a:pPr/>
              <a:t>1-Jan-04</a:t>
            </a:fld>
            <a:endParaRPr lang="en-US"/>
          </a:p>
        </p:txBody>
      </p:sp>
      <p:sp>
        <p:nvSpPr>
          <p:cNvPr id="16" name="Slide Number Placeholder 15"/>
          <p:cNvSpPr>
            <a:spLocks noGrp="1"/>
          </p:cNvSpPr>
          <p:nvPr>
            <p:ph type="sldNum" sz="quarter" idx="11"/>
          </p:nvPr>
        </p:nvSpPr>
        <p:spPr/>
        <p:txBody>
          <a:bodyPr/>
          <a:lstStyle/>
          <a:p>
            <a:fld id="{8018147B-58E7-441C-A54A-C437D74D36DF}"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A7B3ADE-28CC-445D-A9A1-93FC674AAEB4}" type="datetime5">
              <a:rPr lang="en-US" smtClean="0"/>
              <a:pPr/>
              <a:t>1-Jan-04</a:t>
            </a:fld>
            <a:endParaRPr lang="en-US"/>
          </a:p>
        </p:txBody>
      </p:sp>
      <p:sp>
        <p:nvSpPr>
          <p:cNvPr id="8" name="Slide Number Placeholder 7"/>
          <p:cNvSpPr>
            <a:spLocks noGrp="1"/>
          </p:cNvSpPr>
          <p:nvPr>
            <p:ph type="sldNum" sz="quarter" idx="11"/>
          </p:nvPr>
        </p:nvSpPr>
        <p:spPr/>
        <p:txBody>
          <a:bodyPr/>
          <a:lstStyle/>
          <a:p>
            <a:fld id="{94CC3E44-A1E7-430D-99D8-DEC1E8CF47BC}"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DABC8F45-C0AF-462B-8A29-B15203AD07AC}" type="datetime5">
              <a:rPr lang="en-US" smtClean="0"/>
              <a:pPr/>
              <a:t>1-Jan-04</a:t>
            </a:fld>
            <a:endParaRPr lang="en-US"/>
          </a:p>
        </p:txBody>
      </p:sp>
      <p:sp>
        <p:nvSpPr>
          <p:cNvPr id="19" name="Slide Number Placeholder 18"/>
          <p:cNvSpPr>
            <a:spLocks noGrp="1"/>
          </p:cNvSpPr>
          <p:nvPr>
            <p:ph type="sldNum" sz="quarter" idx="16"/>
          </p:nvPr>
        </p:nvSpPr>
        <p:spPr/>
        <p:txBody>
          <a:bodyPr/>
          <a:lstStyle/>
          <a:p>
            <a:fld id="{AC6E5CBB-3242-46F8-8B9D-1C50AC852326}" type="slidenum">
              <a:rPr lang="en-US" smtClean="0"/>
              <a:pPr/>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72E00A37-07C0-4A7B-B46C-01EE1BAE17CF}" type="datetime5">
              <a:rPr lang="en-US" smtClean="0"/>
              <a:pPr/>
              <a:t>1-Jan-04</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37CDAF45-F31B-46AA-BD72-FC57D431597B}" type="slidenum">
              <a:rPr lang="en-US" smtClean="0"/>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0232424A-6E64-47A6-B5F7-7D42F7CF4FE4}" type="datetime5">
              <a:rPr lang="en-US" smtClean="0"/>
              <a:pPr/>
              <a:t>1-Jan-04</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4D6B9747-95B3-48C9-8D94-BDBACC776F3D}" type="slidenum">
              <a:rPr lang="en-US" smtClean="0"/>
              <a:pPr/>
              <a:t>‹#›</a:t>
            </a:fld>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xmlns:mc="http://schemas.openxmlformats.org/markup-compatibility/2006" xmlns:a14="http://schemas.microsoft.com/office/drawing/2010/main" val="000000" mc:Ignorable="">
                  <a:alpha val="0"/>
                </a:srgbClr>
              </a:clrFrom>
              <a:clrTo>
                <a:srgbClr xmlns:mc="http://schemas.openxmlformats.org/markup-compatibility/2006" xmlns:a14="http://schemas.microsoft.com/office/drawing/2010/main" val="000000" mc:Ignorable="">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A7B3ADE-28CC-445D-A9A1-93FC674AAEB4}"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2424A-6E64-47A6-B5F7-7D42F7CF4FE4}"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B9747-95B3-48C9-8D94-BDBACC776F3D}" type="slidenum">
              <a:rPr lang="en-US" smtClean="0"/>
              <a:pPr/>
              <a:t>‹#›</a:t>
            </a:fld>
            <a:endParaRPr lang="en-US"/>
          </a:p>
        </p:txBody>
      </p:sp>
    </p:spTree>
    <p:extLst>
      <p:ext uri="{BB962C8B-B14F-4D97-AF65-F5344CB8AC3E}">
        <p14:creationId xmlns:p14="http://schemas.microsoft.com/office/powerpoint/2010/main" val="178712325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extLst>
      <p:ext uri="{BB962C8B-B14F-4D97-AF65-F5344CB8AC3E}">
        <p14:creationId xmlns:p14="http://schemas.microsoft.com/office/powerpoint/2010/main" val="395439809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extLst>
      <p:ext uri="{BB962C8B-B14F-4D97-AF65-F5344CB8AC3E}">
        <p14:creationId xmlns:p14="http://schemas.microsoft.com/office/powerpoint/2010/main" val="178082600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extLst>
      <p:ext uri="{BB962C8B-B14F-4D97-AF65-F5344CB8AC3E}">
        <p14:creationId xmlns:p14="http://schemas.microsoft.com/office/powerpoint/2010/main" val="101996974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extLst>
      <p:ext uri="{BB962C8B-B14F-4D97-AF65-F5344CB8AC3E}">
        <p14:creationId xmlns:p14="http://schemas.microsoft.com/office/powerpoint/2010/main" val="417804945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extLst>
      <p:ext uri="{BB962C8B-B14F-4D97-AF65-F5344CB8AC3E}">
        <p14:creationId xmlns:p14="http://schemas.microsoft.com/office/powerpoint/2010/main" val="341474869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extLst>
      <p:ext uri="{BB962C8B-B14F-4D97-AF65-F5344CB8AC3E}">
        <p14:creationId xmlns:p14="http://schemas.microsoft.com/office/powerpoint/2010/main" val="349477777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extLst>
      <p:ext uri="{BB962C8B-B14F-4D97-AF65-F5344CB8AC3E}">
        <p14:creationId xmlns:p14="http://schemas.microsoft.com/office/powerpoint/2010/main" val="15990435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extLst>
      <p:ext uri="{BB962C8B-B14F-4D97-AF65-F5344CB8AC3E}">
        <p14:creationId xmlns:p14="http://schemas.microsoft.com/office/powerpoint/2010/main" val="167842893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extLst>
      <p:ext uri="{BB962C8B-B14F-4D97-AF65-F5344CB8AC3E}">
        <p14:creationId xmlns:p14="http://schemas.microsoft.com/office/powerpoint/2010/main" val="137220192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extLst>
      <p:ext uri="{BB962C8B-B14F-4D97-AF65-F5344CB8AC3E}">
        <p14:creationId xmlns:p14="http://schemas.microsoft.com/office/powerpoint/2010/main" val="301407659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2424A-6E64-47A6-B5F7-7D42F7CF4FE4}"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B9747-95B3-48C9-8D94-BDBACC776F3D}" type="slidenum">
              <a:rPr lang="en-US" smtClean="0"/>
              <a:pPr/>
              <a:t>‹#›</a:t>
            </a:fld>
            <a:endParaRPr lang="en-US"/>
          </a:p>
        </p:txBody>
      </p:sp>
    </p:spTree>
    <p:extLst>
      <p:ext uri="{BB962C8B-B14F-4D97-AF65-F5344CB8AC3E}">
        <p14:creationId xmlns:p14="http://schemas.microsoft.com/office/powerpoint/2010/main" val="1787123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extLst>
      <p:ext uri="{BB962C8B-B14F-4D97-AF65-F5344CB8AC3E}">
        <p14:creationId xmlns:p14="http://schemas.microsoft.com/office/powerpoint/2010/main" val="395439809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extLst>
      <p:ext uri="{BB962C8B-B14F-4D97-AF65-F5344CB8AC3E}">
        <p14:creationId xmlns:p14="http://schemas.microsoft.com/office/powerpoint/2010/main" val="178082600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extLst>
      <p:ext uri="{BB962C8B-B14F-4D97-AF65-F5344CB8AC3E}">
        <p14:creationId xmlns:p14="http://schemas.microsoft.com/office/powerpoint/2010/main" val="101996974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extLst>
      <p:ext uri="{BB962C8B-B14F-4D97-AF65-F5344CB8AC3E}">
        <p14:creationId xmlns:p14="http://schemas.microsoft.com/office/powerpoint/2010/main" val="417804945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extLst>
      <p:ext uri="{BB962C8B-B14F-4D97-AF65-F5344CB8AC3E}">
        <p14:creationId xmlns:p14="http://schemas.microsoft.com/office/powerpoint/2010/main" val="34147486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extLst>
      <p:ext uri="{BB962C8B-B14F-4D97-AF65-F5344CB8AC3E}">
        <p14:creationId xmlns:p14="http://schemas.microsoft.com/office/powerpoint/2010/main" val="349477777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extLst>
      <p:ext uri="{BB962C8B-B14F-4D97-AF65-F5344CB8AC3E}">
        <p14:creationId xmlns:p14="http://schemas.microsoft.com/office/powerpoint/2010/main" val="15990435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extLst>
      <p:ext uri="{BB962C8B-B14F-4D97-AF65-F5344CB8AC3E}">
        <p14:creationId xmlns:p14="http://schemas.microsoft.com/office/powerpoint/2010/main" val="167842893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extLst>
      <p:ext uri="{BB962C8B-B14F-4D97-AF65-F5344CB8AC3E}">
        <p14:creationId xmlns:p14="http://schemas.microsoft.com/office/powerpoint/2010/main" val="137220192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extLst>
      <p:ext uri="{BB962C8B-B14F-4D97-AF65-F5344CB8AC3E}">
        <p14:creationId xmlns:p14="http://schemas.microsoft.com/office/powerpoint/2010/main" val="301407659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xmlns:mc="http://schemas.openxmlformats.org/markup-compatibility/2006" xmlns:a14="http://schemas.microsoft.com/office/drawing/2010/main" val="424242" mc:Ignorabl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232424A-6E64-47A6-B5F7-7D42F7CF4FE4}" type="datetime5">
              <a:rPr lang="en-US" smtClean="0"/>
              <a:pPr/>
              <a:t>1-Jan-04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D6B9747-95B3-48C9-8D94-BDBACC776F3D}"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xmlns:mc="http://schemas.openxmlformats.org/markup-compatibility/2006" xmlns:a14="http://schemas.microsoft.com/office/drawing/2010/main" val="424242" mc:Ignorabl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xmlns:mc="http://schemas.openxmlformats.org/markup-compatibility/2006" xmlns:a14="http://schemas.microsoft.com/office/drawing/2010/main" val="FFFFFF" mc:Ignorable=""/>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xmlns:mc="http://schemas.openxmlformats.org/markup-compatibility/2006" xmlns:a14="http://schemas.microsoft.com/office/drawing/2010/main" val="424242" mc:Ignorabl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2424A-6E64-47A6-B5F7-7D42F7CF4FE4}"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B9747-95B3-48C9-8D94-BDBACC776F3D}" type="slidenum">
              <a:rPr lang="en-US" smtClean="0"/>
              <a:pPr/>
              <a:t>‹#›</a:t>
            </a:fld>
            <a:endParaRPr lang="en-US"/>
          </a:p>
        </p:txBody>
      </p:sp>
    </p:spTree>
    <p:extLst>
      <p:ext uri="{BB962C8B-B14F-4D97-AF65-F5344CB8AC3E}">
        <p14:creationId xmlns:p14="http://schemas.microsoft.com/office/powerpoint/2010/main" val="120062532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extLst>
      <p:ext uri="{BB962C8B-B14F-4D97-AF65-F5344CB8AC3E}">
        <p14:creationId xmlns:p14="http://schemas.microsoft.com/office/powerpoint/2010/main" val="157930073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extLst>
      <p:ext uri="{BB962C8B-B14F-4D97-AF65-F5344CB8AC3E}">
        <p14:creationId xmlns:p14="http://schemas.microsoft.com/office/powerpoint/2010/main" val="107252461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extLst>
      <p:ext uri="{BB962C8B-B14F-4D97-AF65-F5344CB8AC3E}">
        <p14:creationId xmlns:p14="http://schemas.microsoft.com/office/powerpoint/2010/main" val="46384822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extLst>
      <p:ext uri="{BB962C8B-B14F-4D97-AF65-F5344CB8AC3E}">
        <p14:creationId xmlns:p14="http://schemas.microsoft.com/office/powerpoint/2010/main" val="121223641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extLst>
      <p:ext uri="{BB962C8B-B14F-4D97-AF65-F5344CB8AC3E}">
        <p14:creationId xmlns:p14="http://schemas.microsoft.com/office/powerpoint/2010/main" val="375682747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extLst>
      <p:ext uri="{BB962C8B-B14F-4D97-AF65-F5344CB8AC3E}">
        <p14:creationId xmlns:p14="http://schemas.microsoft.com/office/powerpoint/2010/main" val="290413054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extLst>
      <p:ext uri="{BB962C8B-B14F-4D97-AF65-F5344CB8AC3E}">
        <p14:creationId xmlns:p14="http://schemas.microsoft.com/office/powerpoint/2010/main" val="402137650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extLst>
      <p:ext uri="{BB962C8B-B14F-4D97-AF65-F5344CB8AC3E}">
        <p14:creationId xmlns:p14="http://schemas.microsoft.com/office/powerpoint/2010/main" val="32628610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extLst>
      <p:ext uri="{BB962C8B-B14F-4D97-AF65-F5344CB8AC3E}">
        <p14:creationId xmlns:p14="http://schemas.microsoft.com/office/powerpoint/2010/main" val="181044523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extLst>
      <p:ext uri="{BB962C8B-B14F-4D97-AF65-F5344CB8AC3E}">
        <p14:creationId xmlns:p14="http://schemas.microsoft.com/office/powerpoint/2010/main" val="382055306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xmlns:mc="http://schemas.openxmlformats.org/markup-compatibility/2006" xmlns:a14="http://schemas.microsoft.com/office/drawing/2010/main" val="000000" mc:Ignorable="">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32424A-6E64-47A6-B5F7-7D42F7CF4FE4}" type="datetime5">
              <a:rPr lang="en-US" smtClean="0"/>
              <a:pPr/>
              <a:t>1-Jan-04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D6B9747-95B3-48C9-8D94-BDBACC776F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xmlns:mc="http://schemas.openxmlformats.org/markup-compatibility/2006" xmlns:a14="http://schemas.microsoft.com/office/drawing/2010/main" val="000000" mc:Ignorable="">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xmlns:mc="http://schemas.openxmlformats.org/markup-compatibility/2006" xmlns:a14="http://schemas.microsoft.com/office/drawing/2010/main" val="FFFFFF" mc:Ignorable=""/>
          </a:solidFill>
          <a:ln w="3175" cap="rnd" cmpd="sng" algn="ctr">
            <a:solidFill>
              <a:srgbClr xmlns:mc="http://schemas.openxmlformats.org/markup-compatibility/2006" xmlns:a14="http://schemas.microsoft.com/office/drawing/2010/main" val="C0C0C0" mc:Ignorable=""/>
            </a:solidFill>
            <a:prstDash val="solid"/>
          </a:ln>
          <a:effectLst>
            <a:outerShdw blurRad="63500" dist="38500" dir="7500000" sx="98500" sy="100080" kx="100000" algn="tl" rotWithShape="0">
              <a:srgbClr xmlns:mc="http://schemas.openxmlformats.org/markup-compatibility/2006" xmlns:a14="http://schemas.microsoft.com/office/drawing/2010/main" val="000000" mc:Ignorable="">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xmlns:mc="http://schemas.openxmlformats.org/markup-compatibility/2006" xmlns:a14="http://schemas.microsoft.com/office/drawing/2010/main" val="FFFFFF" mc:Ignorable=""/>
          </a:solidFill>
          <a:ln w="12700" cap="flat" cmpd="sng" algn="ctr">
            <a:solidFill>
              <a:srgbClr xmlns:mc="http://schemas.openxmlformats.org/markup-compatibility/2006" xmlns:a14="http://schemas.microsoft.com/office/drawing/2010/main" val="FFFFFF" mc:Ignorable=""/>
            </a:solidFill>
            <a:prstDash val="solid"/>
            <a:bevel/>
          </a:ln>
          <a:effectLst>
            <a:outerShdw blurRad="19685" dist="6350" dir="12900000" algn="tl" rotWithShape="0">
              <a:srgbClr xmlns:mc="http://schemas.openxmlformats.org/markup-compatibility/2006" xmlns:a14="http://schemas.microsoft.com/office/drawing/2010/main" val="000000" mc:Ignorable="">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7CDAF45-F31B-46AA-BD72-FC57D431597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xmlns:mc="http://schemas.openxmlformats.org/markup-compatibility/2006" xmlns:a14="http://schemas.microsoft.com/office/drawing/2010/main" val="C0C0C0" mc:Ignorable=""/>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7.jpe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image" Target="../media/image11.pn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6.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5.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theme" Target="../theme/theme17.xml"/><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4450" name="Group 2"/>
          <p:cNvGrpSpPr>
            <a:grpSpLocks/>
          </p:cNvGrpSpPr>
          <p:nvPr/>
        </p:nvGrpSpPr>
        <p:grpSpPr bwMode="auto">
          <a:xfrm>
            <a:off x="3800475" y="1789113"/>
            <a:ext cx="5340350" cy="5056187"/>
            <a:chOff x="2394" y="1127"/>
            <a:chExt cx="3364" cy="3185"/>
          </a:xfrm>
        </p:grpSpPr>
        <p:sp>
          <p:nvSpPr>
            <p:cNvPr id="104451"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2"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4453"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4"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55"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6"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7"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8"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9"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60"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1"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2"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endParaRPr lang="en-US"/>
            </a:p>
          </p:txBody>
        </p:sp>
        <p:sp>
          <p:nvSpPr>
            <p:cNvPr id="104463"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4464"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5"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6"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7"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8"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9"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0"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1"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4472"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3"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4"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5"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endParaRPr lang="en-US"/>
            </a:p>
          </p:txBody>
        </p:sp>
        <p:sp>
          <p:nvSpPr>
            <p:cNvPr id="104476"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4477"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endParaRPr lang="en-US"/>
            </a:p>
          </p:txBody>
        </p:sp>
        <p:sp>
          <p:nvSpPr>
            <p:cNvPr id="104478"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9"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80"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endParaRPr lang="en-US"/>
            </a:p>
          </p:txBody>
        </p:sp>
        <p:sp>
          <p:nvSpPr>
            <p:cNvPr id="104481"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82"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4483"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en-US"/>
            </a:p>
          </p:txBody>
        </p:sp>
        <p:sp>
          <p:nvSpPr>
            <p:cNvPr id="104484"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grpSp>
      <p:sp>
        <p:nvSpPr>
          <p:cNvPr id="104485"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486"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487"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a typeface="Latha" pitchFamily="2"/>
                <a:cs typeface="Latha" pitchFamily="2"/>
              </a:defRPr>
            </a:lvl1pPr>
          </a:lstStyle>
          <a:p>
            <a:fld id="{AA0AE10F-1BA4-44F3-86E1-4C692BDBD054}" type="datetime5">
              <a:rPr lang="en-US"/>
              <a:pPr/>
              <a:t>1-Jan-04</a:t>
            </a:fld>
            <a:endParaRPr lang="en-US"/>
          </a:p>
        </p:txBody>
      </p:sp>
      <p:sp>
        <p:nvSpPr>
          <p:cNvPr id="104488"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104489"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D9BEC651-9FA7-4EA2-B6EB-829991719AC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713" r:id="rId12"/>
  </p:sldLayoutIdLst>
  <p:hf hdr="0" ftr="0"/>
  <p:txStyles>
    <p:titleStyle>
      <a:lvl1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9pPr>
    </p:titleStyle>
    <p:body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ea typeface="+mn-ea"/>
          <a:cs typeface="+mn-cs"/>
        </a:defRPr>
      </a:lvl1pPr>
      <a:lvl2pPr marL="742950" indent="-285750" algn="l" rtl="0" fontAlgn="base">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2pPr>
      <a:lvl3pPr marL="1143000" indent="-228600" algn="l" rtl="0" fontAlgn="base">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3pPr>
      <a:lvl4pPr marL="1600200" indent="-228600" algn="l" rtl="0" fontAlgn="base">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4pPr>
      <a:lvl5pPr marL="20574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08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fld id="{47266CB2-18E5-443C-AA3C-0D1BFDC41C21}" type="datetime5">
              <a:rPr lang="en-US"/>
              <a:pPr/>
              <a:t>1-Jan-04</a:t>
            </a:fld>
            <a:endParaRPr lang="en-US"/>
          </a:p>
        </p:txBody>
      </p:sp>
      <p:sp>
        <p:nvSpPr>
          <p:cNvPr id="17408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490B1114-3D2A-453A-9D4F-7EBB04DD7663}" type="slidenum">
              <a:rPr lang="en-US"/>
              <a:pPr/>
              <a:t>‹#›</a:t>
            </a:fld>
            <a:endParaRPr lang="en-US"/>
          </a:p>
        </p:txBody>
      </p:sp>
      <p:grpSp>
        <p:nvGrpSpPr>
          <p:cNvPr id="174084" name="Group 4"/>
          <p:cNvGrpSpPr>
            <a:grpSpLocks/>
          </p:cNvGrpSpPr>
          <p:nvPr/>
        </p:nvGrpSpPr>
        <p:grpSpPr bwMode="auto">
          <a:xfrm>
            <a:off x="0" y="0"/>
            <a:ext cx="9140825" cy="6850063"/>
            <a:chOff x="0" y="0"/>
            <a:chExt cx="5758" cy="4315"/>
          </a:xfrm>
        </p:grpSpPr>
        <p:grpSp>
          <p:nvGrpSpPr>
            <p:cNvPr id="174085" name="Group 5"/>
            <p:cNvGrpSpPr>
              <a:grpSpLocks/>
            </p:cNvGrpSpPr>
            <p:nvPr userDrawn="1"/>
          </p:nvGrpSpPr>
          <p:grpSpPr bwMode="auto">
            <a:xfrm>
              <a:off x="1728" y="2230"/>
              <a:ext cx="4027" cy="2085"/>
              <a:chOff x="1728" y="2230"/>
              <a:chExt cx="4027" cy="2085"/>
            </a:xfrm>
          </p:grpSpPr>
          <p:sp>
            <p:nvSpPr>
              <p:cNvPr id="17408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en-US"/>
              </a:p>
            </p:txBody>
          </p:sp>
          <p:sp>
            <p:nvSpPr>
              <p:cNvPr id="17408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en-US"/>
              </a:p>
            </p:txBody>
          </p:sp>
          <p:sp>
            <p:nvSpPr>
              <p:cNvPr id="17408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en-US"/>
              </a:p>
            </p:txBody>
          </p:sp>
          <p:sp>
            <p:nvSpPr>
              <p:cNvPr id="17408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en-US"/>
              </a:p>
            </p:txBody>
          </p:sp>
          <p:sp>
            <p:nvSpPr>
              <p:cNvPr id="17409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en-US"/>
              </a:p>
            </p:txBody>
          </p:sp>
        </p:grpSp>
        <p:sp>
          <p:nvSpPr>
            <p:cNvPr id="17409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17409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17409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09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endParaRPr lang="en-US"/>
          </a:p>
        </p:txBody>
      </p:sp>
      <p:sp>
        <p:nvSpPr>
          <p:cNvPr id="17409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4"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iming>
    <p:tnLst>
      <p:par>
        <p:cTn xmlns:p14="http://schemas.microsoft.com/office/powerpoint/2010/main" id="1" dur="indefinite" restart="never" nodeType="tmRoot"/>
      </p:par>
    </p:tnLst>
  </p:timing>
  <p:hf hdr="0" ftr="0"/>
  <p:txStyles>
    <p:titleStyle>
      <a:lvl1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208898" name="Group 2"/>
          <p:cNvGrpSpPr>
            <a:grpSpLocks/>
          </p:cNvGrpSpPr>
          <p:nvPr/>
        </p:nvGrpSpPr>
        <p:grpSpPr bwMode="auto">
          <a:xfrm>
            <a:off x="4716463" y="5345113"/>
            <a:ext cx="4427537" cy="1512887"/>
            <a:chOff x="2971" y="3367"/>
            <a:chExt cx="2789" cy="953"/>
          </a:xfrm>
        </p:grpSpPr>
        <p:sp>
          <p:nvSpPr>
            <p:cNvPr id="208899"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208900"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1"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2"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3"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4"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5"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6"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7"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8"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9"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0"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1"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2"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3"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208914"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08915"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xmlns:mc="http://schemas.openxmlformats.org/markup-compatibility/2006" xmlns:a14="http://schemas.microsoft.com/office/drawing/2010/main" val="000000" mc:Ignorable=""/>
                  </a:outerShdw>
                </a:effectLst>
                <a:latin typeface="+mn-lt"/>
              </a:defRPr>
            </a:lvl1pPr>
          </a:lstStyle>
          <a:p>
            <a:fld id="{AB27A216-7508-4A99-96BC-D7800951E9DC}" type="datetime5">
              <a:rPr lang="en-US"/>
              <a:pPr/>
              <a:t>1-Jan-04</a:t>
            </a:fld>
            <a:endParaRPr lang="en-US"/>
          </a:p>
        </p:txBody>
      </p:sp>
      <p:sp>
        <p:nvSpPr>
          <p:cNvPr id="208916"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xmlns:mc="http://schemas.openxmlformats.org/markup-compatibility/2006" xmlns:a14="http://schemas.microsoft.com/office/drawing/2010/main" val="000000" mc:Ignorable=""/>
                  </a:outerShdw>
                </a:effectLst>
                <a:latin typeface="+mn-lt"/>
              </a:defRPr>
            </a:lvl1pPr>
          </a:lstStyle>
          <a:p>
            <a:endParaRPr lang="en-US"/>
          </a:p>
        </p:txBody>
      </p:sp>
      <p:sp>
        <p:nvSpPr>
          <p:cNvPr id="208917"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xmlns:mc="http://schemas.openxmlformats.org/markup-compatibility/2006" xmlns:a14="http://schemas.microsoft.com/office/drawing/2010/main" val="000000" mc:Ignorable=""/>
                  </a:outerShdw>
                </a:effectLst>
                <a:latin typeface="+mn-lt"/>
              </a:defRPr>
            </a:lvl1pPr>
          </a:lstStyle>
          <a:p>
            <a:fld id="{1056807E-728B-4093-ADF7-A7781EDAB720}" type="slidenum">
              <a:rPr lang="en-US"/>
              <a:pPr/>
              <a:t>‹#›</a:t>
            </a:fld>
            <a:endParaRPr lang="en-US"/>
          </a:p>
        </p:txBody>
      </p:sp>
      <p:sp>
        <p:nvSpPr>
          <p:cNvPr id="208918"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8"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p:txStyles>
    <p:titleStyle>
      <a:lvl1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4pPr>
      <a:lvl5pPr marL="20574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xmlns:mc="http://schemas.openxmlformats.org/markup-compatibility/2006" xmlns:a14="http://schemas.microsoft.com/office/drawing/2010/main" val="000000" mc:Ignorable="">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A0AE10F-1BA4-44F3-86E1-4C692BDBD054}" type="datetime5">
              <a:rPr lang="en-US" smtClean="0"/>
              <a:pPr/>
              <a:t>1-Jan-04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xmlns:mc="http://schemas.openxmlformats.org/markup-compatibility/2006" xmlns:a14="http://schemas.microsoft.com/office/drawing/2010/main" val="000000" mc:Ignorable="">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A0AE10F-1BA4-44F3-86E1-4C692BDBD054}" type="datetime5">
              <a:rPr lang="en-US" smtClean="0"/>
              <a:pPr/>
              <a:t>1-Jan-04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9BEC651-9FA7-4EA2-B6EB-829991719AC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ft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A0AE10F-1BA4-44F3-86E1-4C692BDBD054}" type="datetime5">
              <a:rPr lang="en-US" smtClean="0"/>
              <a:pPr/>
              <a:t>1-Jan-04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9BEC651-9FA7-4EA2-B6EB-829991719AC0}"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hf hdr="0" ftr="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xmlns:mc="http://schemas.openxmlformats.org/markup-compatibility/2006" xmlns:a14="http://schemas.microsoft.com/office/drawing/2010/main" val="F9F9F9" mc:Ignorable=""/>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A0AE10F-1BA4-44F3-86E1-4C692BDBD054}" type="datetime5">
              <a:rPr lang="en-US" smtClean="0"/>
              <a:pPr/>
              <a:t>1-Jan-04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9BEC651-9FA7-4EA2-B6EB-829991719AC0}"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hdr="0" ftr="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xmlns:mc="http://schemas.openxmlformats.org/markup-compatibility/2006" xmlns:a14="http://schemas.microsoft.com/office/drawing/2010/main" val="000000" mc:Ignorable="">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A0AE10F-1BA4-44F3-86E1-4C692BDBD054}" type="datetime5">
              <a:rPr lang="en-US" smtClean="0"/>
              <a:pPr/>
              <a:t>1-Jan-04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hf hdr="0" ftr="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A0AE10F-1BA4-44F3-86E1-4C692BDBD054}" type="datetime5">
              <a:rPr lang="en-US" smtClean="0"/>
              <a:pPr/>
              <a:t>1-Jan-04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xmlns:mc="http://schemas.openxmlformats.org/markup-compatibility/2006" xmlns:a14="http://schemas.microsoft.com/office/drawing/2010/main" val="FFFFFF" mc:Ignorable=""/>
                </a:solidFill>
              </a:defRPr>
            </a:lvl1pPr>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A0AE10F-1BA4-44F3-86E1-4C692BDBD054}" type="datetime5">
              <a:rPr lang="en-US" smtClean="0"/>
              <a:pPr/>
              <a:t>1-Jan-04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9BEC651-9FA7-4EA2-B6EB-829991719AC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hf hdr="0" ft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D9BEC651-9FA7-4EA2-B6EB-829991719AC0}" type="slidenum">
              <a:rPr lang="en-US" smtClean="0"/>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hdr="0" ftr="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hdr="0" ftr="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EC651-9FA7-4EA2-B6EB-829991719AC0}" type="slidenum">
              <a:rPr lang="en-US" smtClean="0"/>
              <a:pPr/>
              <a:t>‹#›</a:t>
            </a:fld>
            <a:endParaRPr lang="en-US"/>
          </a:p>
        </p:txBody>
      </p:sp>
    </p:spTree>
    <p:extLst>
      <p:ext uri="{BB962C8B-B14F-4D97-AF65-F5344CB8AC3E}">
        <p14:creationId xmlns:p14="http://schemas.microsoft.com/office/powerpoint/2010/main" val="41833982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EC651-9FA7-4EA2-B6EB-829991719AC0}" type="slidenum">
              <a:rPr lang="en-US" smtClean="0"/>
              <a:pPr/>
              <a:t>‹#›</a:t>
            </a:fld>
            <a:endParaRPr lang="en-US"/>
          </a:p>
        </p:txBody>
      </p:sp>
    </p:spTree>
    <p:extLst>
      <p:ext uri="{BB962C8B-B14F-4D97-AF65-F5344CB8AC3E}">
        <p14:creationId xmlns:p14="http://schemas.microsoft.com/office/powerpoint/2010/main" val="418339825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xmlns:mc="http://schemas.openxmlformats.org/markup-compatibility/2006" xmlns:a14="http://schemas.microsoft.com/office/drawing/2010/main" val="FEFEFE" mc:Ignorable=""/>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xmlns:mc="http://schemas.openxmlformats.org/markup-compatibility/2006" xmlns:a14="http://schemas.microsoft.com/office/drawing/2010/main" val="FEFEFE" mc:Ignorable=""/>
                </a:solidFill>
              </a:defRPr>
            </a:lvl1pPr>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hf hdr="0" ft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EC651-9FA7-4EA2-B6EB-829991719AC0}" type="slidenum">
              <a:rPr lang="en-US" smtClean="0"/>
              <a:pPr/>
              <a:t>‹#›</a:t>
            </a:fld>
            <a:endParaRPr lang="en-US"/>
          </a:p>
        </p:txBody>
      </p:sp>
    </p:spTree>
    <p:extLst>
      <p:ext uri="{BB962C8B-B14F-4D97-AF65-F5344CB8AC3E}">
        <p14:creationId xmlns:p14="http://schemas.microsoft.com/office/powerpoint/2010/main" val="4082894069"/>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A0AE10F-1BA4-44F3-86E1-4C692BDBD054}" type="datetime5">
              <a:rPr lang="en-US" smtClean="0"/>
              <a:pPr/>
              <a:t>1-Jan-04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9BEC651-9FA7-4EA2-B6EB-829991719AC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9.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9.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57.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80.xml"/><Relationship Id="rId1" Type="http://schemas.openxmlformats.org/officeDocument/2006/relationships/themeOverride" Target="../theme/themeOverrid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themeOverride" Target="../theme/themeOverrid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58.xml"/><Relationship Id="rId1" Type="http://schemas.openxmlformats.org/officeDocument/2006/relationships/themeOverride" Target="../theme/themeOverride9.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58.xml"/><Relationship Id="rId1" Type="http://schemas.openxmlformats.org/officeDocument/2006/relationships/themeOverride" Target="../theme/themeOverride10.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8.xml"/><Relationship Id="rId1" Type="http://schemas.openxmlformats.org/officeDocument/2006/relationships/themeOverride" Target="../theme/themeOverride11.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8.xml"/><Relationship Id="rId1" Type="http://schemas.openxmlformats.org/officeDocument/2006/relationships/themeOverride" Target="../theme/themeOverride1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9.xml"/><Relationship Id="rId1" Type="http://schemas.openxmlformats.org/officeDocument/2006/relationships/themeOverride" Target="../theme/themeOverride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8600"/>
            <a:ext cx="8686800" cy="5181600"/>
          </a:xfrm>
        </p:spPr>
        <p:txBody>
          <a:bodyPr>
            <a:normAutofit/>
          </a:bodyPr>
          <a:lstStyle/>
          <a:p>
            <a:r>
              <a:rPr lang="en-US" sz="4000" b="1" dirty="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Welcome to the </a:t>
            </a:r>
            <a:r>
              <a:rPr lang="en-US" sz="40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presentation on the</a:t>
            </a:r>
            <a:br>
              <a:rPr lang="en-US" sz="40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br>
            <a:r>
              <a:rPr lang="en-US" sz="40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Amendment </a:t>
            </a:r>
            <a:br>
              <a:rPr lang="en-US" sz="40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br>
            <a:r>
              <a:rPr lang="en-US" sz="40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to appoint consultants</a:t>
            </a:r>
            <a:br>
              <a:rPr lang="en-US" sz="40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br>
            <a:r>
              <a:rPr lang="en-US" sz="40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in the ESI Corporation</a:t>
            </a:r>
            <a:endParaRPr lang="en-US" sz="4000" b="1" dirty="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grpId="0"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205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1066800"/>
          </a:xfrm>
        </p:spPr>
        <p:txBody>
          <a:bodyPr>
            <a:normAutofit/>
          </a:bodyPr>
          <a:lstStyle/>
          <a:p>
            <a:r>
              <a:rPr lang="en-US" sz="3200" dirty="0">
                <a:effectLst/>
              </a:rPr>
              <a:t>Proposal of </a:t>
            </a:r>
            <a:r>
              <a:rPr lang="en-US" sz="3200" dirty="0" smtClean="0">
                <a:effectLst/>
              </a:rPr>
              <a:t/>
            </a:r>
            <a:br>
              <a:rPr lang="en-US" sz="3200" dirty="0" smtClean="0">
                <a:effectLst/>
              </a:rPr>
            </a:br>
            <a:r>
              <a:rPr lang="en-US" sz="3200" dirty="0" smtClean="0">
                <a:effectLst/>
              </a:rPr>
              <a:t>the </a:t>
            </a:r>
            <a:r>
              <a:rPr lang="en-US" sz="3200" dirty="0">
                <a:effectLst/>
              </a:rPr>
              <a:t>ESI Corporation</a:t>
            </a:r>
            <a:endParaRPr lang="en-US" sz="3200"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2</a:t>
            </a:fld>
            <a:endParaRPr lang="en-US"/>
          </a:p>
        </p:txBody>
      </p:sp>
      <p:sp>
        <p:nvSpPr>
          <p:cNvPr id="3" name="Content Placeholder 2"/>
          <p:cNvSpPr>
            <a:spLocks noGrp="1"/>
          </p:cNvSpPr>
          <p:nvPr>
            <p:ph type="subTitle" idx="1"/>
          </p:nvPr>
        </p:nvSpPr>
        <p:spPr>
          <a:xfrm>
            <a:off x="1371600" y="2667000"/>
            <a:ext cx="6400800" cy="3048000"/>
          </a:xfrm>
        </p:spPr>
        <p:txBody>
          <a:bodyPr>
            <a:normAutofit fontScale="85000" lnSpcReduction="20000"/>
          </a:bodyPr>
          <a:lstStyle/>
          <a:p>
            <a:pPr marL="0" marR="0" indent="0" algn="just">
              <a:lnSpc>
                <a:spcPct val="115000"/>
              </a:lnSpc>
              <a:spcBef>
                <a:spcPts val="0"/>
              </a:spcBef>
              <a:spcAft>
                <a:spcPts val="1000"/>
              </a:spcAft>
              <a:buNone/>
            </a:pPr>
            <a:r>
              <a:rPr lang="en-US" sz="3000" dirty="0" smtClean="0">
                <a:latin typeface="Bookman Old Style"/>
                <a:ea typeface="Calibri"/>
                <a:cs typeface="Tahoma"/>
              </a:rPr>
              <a:t>ESI </a:t>
            </a:r>
            <a:r>
              <a:rPr lang="en-US" sz="3000" dirty="0">
                <a:latin typeface="Bookman Old Style"/>
                <a:ea typeface="Calibri"/>
                <a:cs typeface="Tahoma"/>
              </a:rPr>
              <a:t>Corporation decided, in its meeting dated 17.7.2007,  that a Sub-Committee of the Corporation be constituted to review the existing  provision of the ESI Act and suggest amendments keeping in view the changed economic scenario.</a:t>
            </a:r>
            <a:endParaRPr lang="en-US" sz="3000" dirty="0">
              <a:latin typeface="Calibri"/>
              <a:ea typeface="Calibri"/>
              <a:cs typeface="Times New Roman"/>
            </a:endParaRPr>
          </a:p>
          <a:p>
            <a:endParaRPr lang="en-US" sz="2400" b="1" dirty="0">
              <a:solidFill>
                <a:srgbClr xmlns:mc="http://schemas.openxmlformats.org/markup-compatibility/2006" xmlns:a14="http://schemas.microsoft.com/office/drawing/2010/main" val="FF3300" mc:Ignorable=""/>
              </a:solidFill>
            </a:endParaRPr>
          </a:p>
        </p:txBody>
      </p:sp>
    </p:spTree>
    <p:extLst>
      <p:ext uri="{BB962C8B-B14F-4D97-AF65-F5344CB8AC3E}">
        <p14:creationId xmlns:p14="http://schemas.microsoft.com/office/powerpoint/2010/main" val="554633805"/>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Proposal of the Sub-Committee</a:t>
            </a:r>
            <a:endParaRPr lang="en-US" dirty="0"/>
          </a:p>
        </p:txBody>
      </p:sp>
      <p:sp>
        <p:nvSpPr>
          <p:cNvPr id="3" name="Content Placeholder 2"/>
          <p:cNvSpPr>
            <a:spLocks noGrp="1"/>
          </p:cNvSpPr>
          <p:nvPr>
            <p:ph idx="1"/>
          </p:nvPr>
        </p:nvSpPr>
        <p:spPr/>
        <p:txBody>
          <a:bodyPr>
            <a:normAutofit fontScale="70000" lnSpcReduction="20000"/>
          </a:bodyPr>
          <a:lstStyle/>
          <a:p>
            <a:pPr marL="137160" indent="0">
              <a:buNone/>
            </a:pPr>
            <a:r>
              <a:rPr lang="en-US" dirty="0"/>
              <a:t>The Report of the Sub-Committee of ESI Corporation on amendments to the ESI Act, 1948 contains the following as Reasons for the amendment proposed:</a:t>
            </a:r>
          </a:p>
          <a:p>
            <a:pPr marL="974725" indent="0">
              <a:buNone/>
            </a:pPr>
            <a:r>
              <a:rPr lang="en-US" b="1" dirty="0">
                <a:solidFill>
                  <a:srgbClr xmlns:mc="http://schemas.openxmlformats.org/markup-compatibility/2006" xmlns:a14="http://schemas.microsoft.com/office/drawing/2010/main" val="FFFF00" mc:Ignorable=""/>
                </a:solidFill>
              </a:rPr>
              <a:t>“In order to overcome the problem of shortage of Specialists in ESI Hospitals, one of the options available is to appoint Specialists and Consultants on contract basis. However, such Specialists are not willing to come on the remuneration as per the Government Pay Scales. They can only be hired if market rate of compensation is provided to them. It is, therefore, proposed to make a provision for such appointments without taking approval from Central Government in each case. It is proposed to delete sub-sections 3 &amp; 4 to ensure that speedy action can be taken to fill up all vacant posts of Group “A” and “B” in the Corporation. </a:t>
            </a:r>
          </a:p>
          <a:p>
            <a:pPr marL="974725" indent="0">
              <a:buNone/>
            </a:pPr>
            <a:r>
              <a:rPr lang="en-US" b="1" dirty="0">
                <a:solidFill>
                  <a:srgbClr xmlns:mc="http://schemas.openxmlformats.org/markup-compatibility/2006" xmlns:a14="http://schemas.microsoft.com/office/drawing/2010/main" val="00FFFF" mc:Ignorable=""/>
                </a:solidFill>
              </a:rPr>
              <a:t>Presently, because of the requirement for consultation with the UPSC, the process of direct recruitment as well as DPCs for these posts gets delayed.”</a:t>
            </a:r>
          </a:p>
          <a:p>
            <a:endParaRPr lang="en-US" b="1" dirty="0">
              <a:solidFill>
                <a:srgbClr xmlns:mc="http://schemas.openxmlformats.org/markup-compatibility/2006" xmlns:a14="http://schemas.microsoft.com/office/drawing/2010/main" val="00FFFF" mc:Ignorable=""/>
              </a:solidFill>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3</a:t>
            </a:fld>
            <a:endParaRPr lang="en-US"/>
          </a:p>
        </p:txBody>
      </p:sp>
    </p:spTree>
    <p:extLst>
      <p:ext uri="{BB962C8B-B14F-4D97-AF65-F5344CB8AC3E}">
        <p14:creationId xmlns:p14="http://schemas.microsoft.com/office/powerpoint/2010/main" val="313125124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3"/>
          </p:nvPr>
        </p:nvSpPr>
        <p:spPr/>
        <p:txBody>
          <a:bodyPr>
            <a:normAutofit/>
          </a:bodyPr>
          <a:lstStyle/>
          <a:p>
            <a:r>
              <a:rPr lang="en-US" sz="5400" dirty="0"/>
              <a:t>The ESI Corporation approved the report of the Sub-Committee on 22.2.2008</a:t>
            </a:r>
          </a:p>
        </p:txBody>
      </p:sp>
      <p:sp>
        <p:nvSpPr>
          <p:cNvPr id="2" name="Title 1"/>
          <p:cNvSpPr>
            <a:spLocks noGrp="1"/>
          </p:cNvSpPr>
          <p:nvPr>
            <p:ph type="title"/>
          </p:nvPr>
        </p:nvSpPr>
        <p:spPr/>
        <p:txBody>
          <a:bodyPr>
            <a:normAutofit fontScale="90000"/>
          </a:bodyPr>
          <a:lstStyle/>
          <a:p>
            <a:pPr lvl="0"/>
            <a:r>
              <a:rPr lang="en-US" dirty="0"/>
              <a:t>Action of the ESI Corporation</a:t>
            </a:r>
            <a:br>
              <a:rPr lang="en-US" dirty="0"/>
            </a:br>
            <a:endParaRPr lang="en-US" dirty="0"/>
          </a:p>
        </p:txBody>
      </p:sp>
      <p:sp>
        <p:nvSpPr>
          <p:cNvPr id="4" name="Date Placeholder 3"/>
          <p:cNvSpPr>
            <a:spLocks noGrp="1"/>
          </p:cNvSpPr>
          <p:nvPr>
            <p:ph type="dt" sz="half" idx="14"/>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5"/>
          </p:nvPr>
        </p:nvSpPr>
        <p:spPr/>
        <p:txBody>
          <a:bodyPr/>
          <a:lstStyle/>
          <a:p>
            <a:fld id="{4B30325E-2FE3-4FA3-ADA3-1C85FF5FF8E9}" type="slidenum">
              <a:rPr lang="en-US" smtClean="0"/>
              <a:pPr/>
              <a:t>4</a:t>
            </a:fld>
            <a:endParaRPr lang="en-US"/>
          </a:p>
        </p:txBody>
      </p:sp>
    </p:spTree>
    <p:extLst>
      <p:ext uri="{BB962C8B-B14F-4D97-AF65-F5344CB8AC3E}">
        <p14:creationId xmlns:p14="http://schemas.microsoft.com/office/powerpoint/2010/main" val="409789336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effectLst/>
              </a:rPr>
              <a:t>Decision of the Cabinet</a:t>
            </a:r>
            <a:endParaRPr lang="en-US" dirty="0"/>
          </a:p>
        </p:txBody>
      </p:sp>
      <p:sp>
        <p:nvSpPr>
          <p:cNvPr id="2" name="Content Placeholder 1"/>
          <p:cNvSpPr>
            <a:spLocks noGrp="1"/>
          </p:cNvSpPr>
          <p:nvPr>
            <p:ph idx="1"/>
          </p:nvPr>
        </p:nvSpPr>
        <p:spPr/>
        <p:txBody>
          <a:bodyPr>
            <a:noAutofit/>
          </a:bodyPr>
          <a:lstStyle/>
          <a:p>
            <a:r>
              <a:rPr lang="en-US" sz="4800" dirty="0"/>
              <a:t>Cabinet which met on 16.10.2008, directed the matter to be considered by the Committee of Secretaries</a:t>
            </a:r>
            <a:r>
              <a:rPr lang="en-US" sz="4800" b="1" dirty="0" smtClean="0">
                <a:solidFill>
                  <a:srgbClr xmlns:mc="http://schemas.openxmlformats.org/markup-compatibility/2006" xmlns:a14="http://schemas.microsoft.com/office/drawing/2010/main" val="9900FF" mc:Ignorable=""/>
                </a:solidFill>
              </a:rPr>
              <a:t>.</a:t>
            </a: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a:t>
            </a:fld>
            <a:endParaRPr lang="en-US"/>
          </a:p>
        </p:txBody>
      </p:sp>
    </p:spTree>
    <p:extLst>
      <p:ext uri="{BB962C8B-B14F-4D97-AF65-F5344CB8AC3E}">
        <p14:creationId xmlns:p14="http://schemas.microsoft.com/office/powerpoint/2010/main" val="2677565646"/>
      </p:ext>
    </p:extLst>
  </p:cSld>
  <p:clrMapOvr>
    <a:masterClrMapping/>
  </p:clrMapOvr>
  <p:transition xmlns:p14="http://schemas.microsoft.com/office/powerpoint/2010/main" spd="slow">
    <p:push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effectLst/>
              </a:rPr>
              <a:t>Proposal for the meeting of the Committee of Secretaries</a:t>
            </a:r>
            <a:endParaRPr lang="en-US" sz="2000"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a:t>The Note for the Committee of Secretaries was prepared by Mr. </a:t>
            </a:r>
            <a:r>
              <a:rPr lang="en-US" dirty="0" err="1"/>
              <a:t>S.K.Srivastava</a:t>
            </a:r>
            <a:r>
              <a:rPr lang="en-US" dirty="0"/>
              <a:t>, Joint Secretary to the Government of India on 3.11.2008 and he signed it with the approval of the Secretary, (L&amp;E). That note says the following as the reason for the proposed amendment</a:t>
            </a:r>
            <a:r>
              <a:rPr lang="en-US" dirty="0" smtClean="0"/>
              <a:t>:</a:t>
            </a:r>
          </a:p>
          <a:p>
            <a:endParaRPr lang="en-US" dirty="0"/>
          </a:p>
          <a:p>
            <a:r>
              <a:rPr lang="en-US" b="1" dirty="0"/>
              <a:t>“The reasons for the proposed amendments as well as the specific amendments suggested by the Corporation in brief are as follows:</a:t>
            </a:r>
          </a:p>
          <a:p>
            <a:r>
              <a:rPr lang="en-US" b="1" dirty="0"/>
              <a:t>(iv) to amend Section 17 (2) (a) to insert a new proviso to provide that Consultants and specialists appointed in various fields on contract basis are not subject to the regulations for the purpose of appointment, salary, allowances, discipline, etc.,</a:t>
            </a:r>
          </a:p>
          <a:p>
            <a:pPr marL="0" indent="0">
              <a:buNone/>
            </a:pPr>
            <a:endParaRPr lang="en-US" dirty="0" smtClean="0"/>
          </a:p>
          <a:p>
            <a:pPr marL="0" indent="0">
              <a:buNone/>
            </a:pPr>
            <a:r>
              <a:rPr lang="en-US" dirty="0" smtClean="0"/>
              <a:t>The </a:t>
            </a:r>
            <a:r>
              <a:rPr lang="en-US" dirty="0"/>
              <a:t>Note of </a:t>
            </a:r>
            <a:r>
              <a:rPr lang="en-US" dirty="0" err="1"/>
              <a:t>Shri</a:t>
            </a:r>
            <a:r>
              <a:rPr lang="en-US" dirty="0"/>
              <a:t> S. </a:t>
            </a:r>
            <a:r>
              <a:rPr lang="en-US" dirty="0" err="1"/>
              <a:t>K.Srivastava</a:t>
            </a:r>
            <a:r>
              <a:rPr lang="en-US" dirty="0"/>
              <a:t> is accompanied by the copy of the report of the sub-committee of the ESI Corporation, the Comments of the Ministries on the proposed amendments and the comments of the State Governments / Union Territories on these amendments</a:t>
            </a: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a:t>
            </a:fld>
            <a:endParaRPr lang="en-US"/>
          </a:p>
        </p:txBody>
      </p:sp>
    </p:spTree>
    <p:extLst>
      <p:ext uri="{BB962C8B-B14F-4D97-AF65-F5344CB8AC3E}">
        <p14:creationId xmlns:p14="http://schemas.microsoft.com/office/powerpoint/2010/main" val="2631088455"/>
      </p:ext>
    </p:extLst>
  </p:cSld>
  <p:clrMapOvr>
    <a:masterClrMapping/>
  </p:clrMapOvr>
  <p:transition xmlns:p14="http://schemas.microsoft.com/office/powerpoint/2010/main" spd="slow">
    <p:push dir="d"/>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West Bengal did not agree</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b="1" dirty="0"/>
              <a:t>West Bengal did not agree</a:t>
            </a:r>
            <a:r>
              <a:rPr lang="en-US" dirty="0"/>
              <a:t> to the proposal regarding the amendment to Sec. 17 (2) (a). It said that ‘</a:t>
            </a:r>
            <a:r>
              <a:rPr lang="en-US" i="1" dirty="0"/>
              <a:t>the existing provision should exist. However, it is proposed that a provision should also be made as follows</a:t>
            </a:r>
            <a:r>
              <a:rPr lang="en-US" i="1" dirty="0" smtClean="0"/>
              <a:t>:</a:t>
            </a:r>
          </a:p>
          <a:p>
            <a:pPr marL="0" indent="0">
              <a:buNone/>
            </a:pPr>
            <a:endParaRPr lang="en-US" dirty="0"/>
          </a:p>
          <a:p>
            <a:r>
              <a:rPr lang="en-US" i="1" dirty="0"/>
              <a:t>“Appointment on contract basis and fixation of remuneration of the persons so appointed shall be made through a recruitment committee to be appointed by the ESIC for the purpose</a:t>
            </a:r>
            <a:r>
              <a:rPr lang="en-US" dirty="0"/>
              <a:t>”.</a:t>
            </a:r>
          </a:p>
          <a:p>
            <a:pPr marL="0" indent="0">
              <a:buNone/>
            </a:pPr>
            <a:endParaRPr lang="en-US" dirty="0" smtClean="0"/>
          </a:p>
          <a:p>
            <a:pPr marL="0" indent="0">
              <a:buNone/>
            </a:pPr>
            <a:r>
              <a:rPr lang="en-US" dirty="0" smtClean="0"/>
              <a:t>The </a:t>
            </a:r>
            <a:r>
              <a:rPr lang="en-US" dirty="0"/>
              <a:t>Note of </a:t>
            </a:r>
            <a:r>
              <a:rPr lang="en-US" dirty="0" err="1"/>
              <a:t>Shri</a:t>
            </a:r>
            <a:r>
              <a:rPr lang="en-US" dirty="0"/>
              <a:t> </a:t>
            </a:r>
            <a:r>
              <a:rPr lang="en-US" dirty="0" err="1"/>
              <a:t>S.K.Srivastava</a:t>
            </a:r>
            <a:r>
              <a:rPr lang="en-US" dirty="0"/>
              <a:t> placed this fact before the COS and added the following as the comments of the Ministry:</a:t>
            </a:r>
          </a:p>
          <a:p>
            <a:pPr marL="0" indent="0">
              <a:buNone/>
            </a:pPr>
            <a:endParaRPr lang="en-US" i="1" dirty="0" smtClean="0"/>
          </a:p>
          <a:p>
            <a:pPr marL="457200" indent="0">
              <a:buNone/>
            </a:pPr>
            <a:r>
              <a:rPr lang="en-US" i="1" dirty="0" smtClean="0"/>
              <a:t>“</a:t>
            </a:r>
            <a:r>
              <a:rPr lang="en-US" i="1" dirty="0"/>
              <a:t>As already clarified, the provision for deletion of Sub-section 3 relating to consultation with UPSC in making appointments to Group ‘A’ and ‘B’ posts was made in view of the fact that there has been inordinate delay in making appointment to these posts because of non-availability of the same from UPSC. With regard to fixation of remuneration for appointment on contract basis, unless the market rate of compensation is paid to consultants appointed for specific purposes, difficulties are experienced in getting suitable persons”</a:t>
            </a:r>
            <a:endParaRPr lang="en-US" dirty="0"/>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7</a:t>
            </a:fld>
            <a:endParaRPr lang="en-US" dirty="0"/>
          </a:p>
        </p:txBody>
      </p:sp>
    </p:spTree>
    <p:extLst>
      <p:ext uri="{BB962C8B-B14F-4D97-AF65-F5344CB8AC3E}">
        <p14:creationId xmlns:p14="http://schemas.microsoft.com/office/powerpoint/2010/main" val="39839822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rPr>
              <a:t>Puduchery</a:t>
            </a:r>
            <a:r>
              <a:rPr lang="en-US" dirty="0">
                <a:effectLst/>
              </a:rPr>
              <a:t> also did not agree</a:t>
            </a:r>
            <a:endParaRPr lang="en-US" dirty="0"/>
          </a:p>
        </p:txBody>
      </p:sp>
      <p:sp>
        <p:nvSpPr>
          <p:cNvPr id="3" name="Content Placeholder 2"/>
          <p:cNvSpPr>
            <a:spLocks noGrp="1"/>
          </p:cNvSpPr>
          <p:nvPr>
            <p:ph idx="1"/>
          </p:nvPr>
        </p:nvSpPr>
        <p:spPr/>
        <p:txBody>
          <a:bodyPr/>
          <a:lstStyle/>
          <a:p>
            <a:pPr marL="0" indent="0">
              <a:buNone/>
            </a:pPr>
            <a:r>
              <a:rPr lang="en-US" sz="2400" b="1" dirty="0" err="1">
                <a:effectLst/>
              </a:rPr>
              <a:t>Puduchery</a:t>
            </a:r>
            <a:r>
              <a:rPr lang="en-US" sz="2400" b="1" dirty="0">
                <a:effectLst/>
              </a:rPr>
              <a:t> also did not agree</a:t>
            </a:r>
            <a:r>
              <a:rPr lang="en-US" sz="2400" dirty="0">
                <a:effectLst/>
              </a:rPr>
              <a:t> and said:</a:t>
            </a:r>
          </a:p>
          <a:p>
            <a:r>
              <a:rPr lang="en-US" sz="2400" i="1" dirty="0">
                <a:effectLst/>
              </a:rPr>
              <a:t>“For smooth functioning of the Hospitals, the proviso clause proposed to be inserted, should be only on the norms followed by the Government of India while making appointment of consultants and specialists in various fields on contract basis</a:t>
            </a:r>
            <a:r>
              <a:rPr lang="en-US" sz="2400" i="1" dirty="0" smtClean="0">
                <a:effectLst/>
              </a:rPr>
              <a:t>.”</a:t>
            </a:r>
            <a:endParaRPr lang="en-US" sz="2400" dirty="0">
              <a:effectLst/>
            </a:endParaRPr>
          </a:p>
          <a:p>
            <a:pPr marL="0" indent="0">
              <a:buNone/>
            </a:pPr>
            <a:r>
              <a:rPr lang="en-US" sz="2400" dirty="0" smtClean="0">
                <a:effectLst/>
              </a:rPr>
              <a:t>The </a:t>
            </a:r>
            <a:r>
              <a:rPr lang="en-US" sz="2400" dirty="0">
                <a:effectLst/>
              </a:rPr>
              <a:t>Note of </a:t>
            </a:r>
            <a:r>
              <a:rPr lang="en-US" sz="2400" dirty="0" err="1">
                <a:effectLst/>
              </a:rPr>
              <a:t>Shri</a:t>
            </a:r>
            <a:r>
              <a:rPr lang="en-US" sz="2400" dirty="0">
                <a:effectLst/>
              </a:rPr>
              <a:t> </a:t>
            </a:r>
            <a:r>
              <a:rPr lang="en-US" sz="2400" dirty="0" err="1">
                <a:effectLst/>
              </a:rPr>
              <a:t>S.K.Srivastava</a:t>
            </a:r>
            <a:r>
              <a:rPr lang="en-US" sz="2400" dirty="0">
                <a:effectLst/>
              </a:rPr>
              <a:t> placed this fact before the COS and added the following as the comments of the Ministry:</a:t>
            </a:r>
          </a:p>
          <a:p>
            <a:r>
              <a:rPr lang="en-US" sz="2400" dirty="0">
                <a:effectLst/>
              </a:rPr>
              <a:t> “With regard to remuneration for consultants, as already stated above, unless market rate of compensation is paid, it becomes difficult to find suitable qualified persons to act as consultants in various fields.”</a:t>
            </a:r>
          </a:p>
          <a:p>
            <a:endParaRPr lang="en-US" sz="2400" dirty="0" smtClean="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1"/>
          </p:nvPr>
        </p:nvSpPr>
        <p:spPr/>
        <p:txBody>
          <a:bodyPr/>
          <a:lstStyle/>
          <a:p>
            <a:fld id="{4B30325E-2FE3-4FA3-ADA3-1C85FF5FF8E9}" type="slidenum">
              <a:rPr lang="en-US" smtClean="0"/>
              <a:pPr/>
              <a:t>8</a:t>
            </a:fld>
            <a:endParaRPr lang="en-US" dirty="0"/>
          </a:p>
        </p:txBody>
      </p:sp>
    </p:spTree>
    <p:extLst>
      <p:ext uri="{BB962C8B-B14F-4D97-AF65-F5344CB8AC3E}">
        <p14:creationId xmlns:p14="http://schemas.microsoft.com/office/powerpoint/2010/main" val="75452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229600" cy="1477962"/>
          </a:xfrm>
        </p:spPr>
        <p:txBody>
          <a:bodyPr/>
          <a:lstStyle/>
          <a:p>
            <a:pPr lvl="0"/>
            <a:r>
              <a:rPr lang="en-US" dirty="0">
                <a:effectLst/>
              </a:rPr>
              <a:t>Video conferencing with State Governments</a:t>
            </a:r>
            <a:br>
              <a:rPr lang="en-US" dirty="0">
                <a:effectLst/>
              </a:rPr>
            </a:br>
            <a:endParaRPr lang="en-US" dirty="0"/>
          </a:p>
        </p:txBody>
      </p:sp>
      <p:sp>
        <p:nvSpPr>
          <p:cNvPr id="3" name="Content Placeholder 2"/>
          <p:cNvSpPr>
            <a:spLocks noGrp="1"/>
          </p:cNvSpPr>
          <p:nvPr>
            <p:ph idx="1"/>
          </p:nvPr>
        </p:nvSpPr>
        <p:spPr>
          <a:xfrm>
            <a:off x="1676400" y="2743200"/>
            <a:ext cx="7010400" cy="3382963"/>
          </a:xfrm>
        </p:spPr>
        <p:txBody>
          <a:bodyPr/>
          <a:lstStyle/>
          <a:p>
            <a:pPr marL="0" indent="0">
              <a:buNone/>
            </a:pPr>
            <a:r>
              <a:rPr lang="en-US" sz="4000" dirty="0">
                <a:effectLst/>
              </a:rPr>
              <a:t>There had been a video conferencing also on 10.7.2008 with the state governments on the Draft Note for Cabinet</a:t>
            </a:r>
            <a:endParaRPr lang="en-US" sz="4000" dirty="0"/>
          </a:p>
        </p:txBody>
      </p:sp>
      <p:sp>
        <p:nvSpPr>
          <p:cNvPr id="4" name="Date Placeholder 3"/>
          <p:cNvSpPr>
            <a:spLocks noGrp="1"/>
          </p:cNvSpPr>
          <p:nvPr>
            <p:ph type="dt" sz="half" idx="10"/>
          </p:nvPr>
        </p:nvSpPr>
        <p:spPr/>
        <p:txBody>
          <a:bodyPr/>
          <a:lstStyle/>
          <a:p>
            <a:fld id="{806C3B9D-0B22-4EA1-983A-D6A7C104FD89}" type="datetime5">
              <a:rPr lang="en-US" smtClean="0"/>
              <a:pPr/>
              <a:t>1-Jan-04</a:t>
            </a:fld>
            <a:endParaRPr lang="en-US"/>
          </a:p>
        </p:txBody>
      </p:sp>
      <p:sp>
        <p:nvSpPr>
          <p:cNvPr id="5" name="Slide Number Placeholder 4"/>
          <p:cNvSpPr>
            <a:spLocks noGrp="1"/>
          </p:cNvSpPr>
          <p:nvPr>
            <p:ph type="sldNum" sz="quarter" idx="11"/>
          </p:nvPr>
        </p:nvSpPr>
        <p:spPr/>
        <p:txBody>
          <a:bodyPr/>
          <a:lstStyle/>
          <a:p>
            <a:fld id="{9DFD8896-AEA5-441A-AE13-ACB0269F82F9}" type="slidenum">
              <a:rPr lang="en-US" smtClean="0"/>
              <a:pPr/>
              <a:t>9</a:t>
            </a:fld>
            <a:endParaRPr lang="en-US"/>
          </a:p>
        </p:txBody>
      </p:sp>
    </p:spTree>
    <p:extLst>
      <p:ext uri="{BB962C8B-B14F-4D97-AF65-F5344CB8AC3E}">
        <p14:creationId xmlns:p14="http://schemas.microsoft.com/office/powerpoint/2010/main" val="14276845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t>The meeting of the Committee of Secretaries dated 6.1.2009</a:t>
            </a:r>
            <a:r>
              <a:rPr lang="en-US" dirty="0"/>
              <a:t/>
            </a:r>
            <a:br>
              <a:rPr lang="en-US" dirty="0"/>
            </a:br>
            <a:endParaRPr lang="en-US" dirty="0"/>
          </a:p>
        </p:txBody>
      </p:sp>
      <p:sp>
        <p:nvSpPr>
          <p:cNvPr id="3" name="Content Placeholder 2"/>
          <p:cNvSpPr>
            <a:spLocks noGrp="1"/>
          </p:cNvSpPr>
          <p:nvPr>
            <p:ph idx="1"/>
          </p:nvPr>
        </p:nvSpPr>
        <p:spPr>
          <a:xfrm>
            <a:off x="685800" y="1828800"/>
            <a:ext cx="7696200" cy="4267200"/>
          </a:xfrm>
        </p:spPr>
        <p:txBody>
          <a:bodyPr>
            <a:normAutofit/>
          </a:bodyPr>
          <a:lstStyle/>
          <a:p>
            <a:r>
              <a:rPr lang="en-US" dirty="0"/>
              <a:t>The meeting of the Committee of Secretaries was held on 6.1.2009 under the chairmanship of the Cabinet Secretary. The Special </a:t>
            </a:r>
            <a:r>
              <a:rPr lang="en-US" b="1" dirty="0"/>
              <a:t>Secretary, Department of Economic Affairs</a:t>
            </a:r>
            <a:r>
              <a:rPr lang="en-US" dirty="0"/>
              <a:t> made a very important and valid suggestion that the “</a:t>
            </a:r>
            <a:r>
              <a:rPr lang="en-US" b="1" dirty="0"/>
              <a:t>determination of market rate for engagement of consultants should be synchronized with the rate determined by the Ministry of Health for the same</a:t>
            </a:r>
            <a:r>
              <a:rPr lang="en-US" b="1" dirty="0" smtClean="0"/>
              <a:t>”</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10</a:t>
            </a:fld>
            <a:endParaRPr lang="en-US"/>
          </a:p>
        </p:txBody>
      </p:sp>
    </p:spTree>
    <p:extLst>
      <p:ext uri="{BB962C8B-B14F-4D97-AF65-F5344CB8AC3E}">
        <p14:creationId xmlns:p14="http://schemas.microsoft.com/office/powerpoint/2010/main" val="30216766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19200"/>
            <a:ext cx="7696200" cy="4613429"/>
          </a:xfrm>
        </p:spPr>
        <p:txBody>
          <a:bodyPr/>
          <a:lstStyle/>
          <a:p>
            <a:r>
              <a:rPr lang="en-US" sz="2800" dirty="0"/>
              <a:t>However, the Director General, ESI Corporation clarified that it was only an enabling provision and the </a:t>
            </a:r>
            <a:r>
              <a:rPr lang="en-US" sz="2800" b="1" dirty="0">
                <a:solidFill>
                  <a:srgbClr xmlns:mc="http://schemas.openxmlformats.org/markup-compatibility/2006" xmlns:a14="http://schemas.microsoft.com/office/drawing/2010/main" val="FF0000" mc:Ignorable=""/>
                </a:solidFill>
              </a:rPr>
              <a:t>rules will be framed later</a:t>
            </a:r>
            <a:r>
              <a:rPr lang="en-US" sz="2800" dirty="0">
                <a:solidFill>
                  <a:srgbClr xmlns:mc="http://schemas.openxmlformats.org/markup-compatibility/2006" xmlns:a14="http://schemas.microsoft.com/office/drawing/2010/main" val="FF0000" mc:Ignorable=""/>
                </a:solidFill>
              </a:rPr>
              <a:t>.</a:t>
            </a:r>
            <a:r>
              <a:rPr lang="en-US" sz="2800" dirty="0"/>
              <a:t> </a:t>
            </a:r>
            <a:r>
              <a:rPr lang="en-US" sz="2800" b="1" dirty="0">
                <a:solidFill>
                  <a:srgbClr xmlns:mc="http://schemas.openxmlformats.org/markup-compatibility/2006" xmlns:a14="http://schemas.microsoft.com/office/drawing/2010/main" val="0000FF" mc:Ignorable=""/>
                </a:solidFill>
              </a:rPr>
              <a:t>Cabinet Secretary observed that the issue may be examined at the time of framing of rules</a:t>
            </a:r>
            <a:r>
              <a:rPr lang="en-US" sz="2800" dirty="0" smtClean="0"/>
              <a:t>.”</a:t>
            </a:r>
          </a:p>
          <a:p>
            <a:pPr marL="68580" indent="0">
              <a:buNone/>
            </a:pPr>
            <a:endParaRPr lang="en-US" sz="2800" dirty="0"/>
          </a:p>
          <a:p>
            <a:r>
              <a:rPr lang="en-US" sz="2800" dirty="0"/>
              <a:t>The amendment proposed was then approved by the Committee of Secretaries</a:t>
            </a:r>
            <a:endParaRPr lang="en-US" sz="2800" dirty="0">
              <a:latin typeface="Aharoni" pitchFamily="2" charset="-79"/>
              <a:cs typeface="Aharoni" pitchFamily="2" charset="-79"/>
            </a:endParaRP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11</a:t>
            </a:fld>
            <a:endParaRPr lang="en-US"/>
          </a:p>
        </p:txBody>
      </p:sp>
    </p:spTree>
    <p:extLst>
      <p:ext uri="{BB962C8B-B14F-4D97-AF65-F5344CB8AC3E}">
        <p14:creationId xmlns:p14="http://schemas.microsoft.com/office/powerpoint/2010/main" val="345121054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4294187"/>
          </a:xfrm>
        </p:spPr>
        <p:txBody>
          <a:bodyPr/>
          <a:lstStyle/>
          <a:p>
            <a:pPr lvl="0"/>
            <a:r>
              <a:rPr lang="en-US" b="1" dirty="0">
                <a:effectLst/>
              </a:rPr>
              <a:t>Extraordinary speed in clearing the proposal within two days by the Ministry of Law &amp; </a:t>
            </a:r>
            <a:r>
              <a:rPr lang="en-US" b="1" dirty="0" smtClean="0">
                <a:effectLst/>
              </a:rPr>
              <a:t>Justice</a:t>
            </a:r>
            <a:br>
              <a:rPr lang="en-US" b="1" dirty="0" smtClean="0">
                <a:effectLst/>
              </a:rPr>
            </a:br>
            <a:r>
              <a:rPr lang="en-US" b="1" dirty="0" smtClean="0">
                <a:effectLst/>
              </a:rPr>
              <a:t/>
            </a:r>
            <a:br>
              <a:rPr lang="en-US" b="1" dirty="0" smtClean="0">
                <a:effectLst/>
              </a:rPr>
            </a:br>
            <a:r>
              <a:rPr lang="en-US" sz="1400" b="1" dirty="0" smtClean="0">
                <a:effectLst/>
              </a:rPr>
              <a:t>Details </a:t>
            </a:r>
            <a:r>
              <a:rPr lang="en-US" sz="1400" b="1" dirty="0">
                <a:effectLst/>
              </a:rPr>
              <a:t>in:</a:t>
            </a:r>
            <a:br>
              <a:rPr lang="en-US" sz="1400" b="1" dirty="0">
                <a:effectLst/>
              </a:rPr>
            </a:br>
            <a:r>
              <a:rPr lang="en-US" sz="1400" b="1" dirty="0">
                <a:effectLst/>
              </a:rPr>
              <a:t>http://flourishingesic.info/2012/08/05/the-ministry-of-law-created-a-record-on-26-6-2009/</a:t>
            </a:r>
            <a:r>
              <a:rPr lang="en-US" sz="1400" b="1" dirty="0" smtClean="0">
                <a:effectLst/>
              </a:rPr>
              <a:t/>
            </a:r>
            <a:br>
              <a:rPr lang="en-US" sz="1400" b="1" dirty="0" smtClean="0">
                <a:effectLst/>
              </a:rPr>
            </a:br>
            <a:r>
              <a:rPr lang="en-US" dirty="0">
                <a:effectLst/>
              </a:rPr>
              <a:t/>
            </a:r>
            <a:br>
              <a:rPr lang="en-US" dirty="0">
                <a:effectLst/>
              </a:rPr>
            </a:br>
            <a:r>
              <a:rPr lang="en-US" b="1" dirty="0" smtClean="0">
                <a:solidFill>
                  <a:srgbClr xmlns:mc="http://schemas.openxmlformats.org/markup-compatibility/2006" xmlns:a14="http://schemas.microsoft.com/office/drawing/2010/main" val="9900FF" mc:Ignorable=""/>
                </a:solidFill>
                <a:latin typeface="Bodoni MT Black" pitchFamily="18" charset="0"/>
              </a:rPr>
              <a:t>.</a:t>
            </a:r>
            <a:endParaRPr lang="en-US" b="1" dirty="0">
              <a:solidFill>
                <a:srgbClr xmlns:mc="http://schemas.openxmlformats.org/markup-compatibility/2006" xmlns:a14="http://schemas.microsoft.com/office/drawing/2010/main" val="9900FF" mc:Ignorable=""/>
              </a:solidFill>
              <a:latin typeface="Bodoni MT Black" pitchFamily="18" charset="0"/>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dirty="0"/>
          </a:p>
        </p:txBody>
      </p:sp>
      <p:sp>
        <p:nvSpPr>
          <p:cNvPr id="5" name="Slide Number Placeholder 4"/>
          <p:cNvSpPr>
            <a:spLocks noGrp="1"/>
          </p:cNvSpPr>
          <p:nvPr>
            <p:ph type="sldNum" sz="quarter" idx="12"/>
          </p:nvPr>
        </p:nvSpPr>
        <p:spPr/>
        <p:txBody>
          <a:bodyPr/>
          <a:lstStyle/>
          <a:p>
            <a:fld id="{4B30325E-2FE3-4FA3-ADA3-1C85FF5FF8E9}" type="slidenum">
              <a:rPr lang="en-US" smtClean="0"/>
              <a:pPr/>
              <a:t>12</a:t>
            </a:fld>
            <a:endParaRPr lang="en-US"/>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2854325"/>
          </a:xfrm>
        </p:spPr>
        <p:txBody>
          <a:bodyPr/>
          <a:lstStyle/>
          <a:p>
            <a:r>
              <a:rPr lang="en-US" sz="2000" dirty="0">
                <a:effectLst/>
              </a:rPr>
              <a:t>The Advice Section of the Department of Legal Affairs received the concerned file from the Ministry of Labour &amp; Employment </a:t>
            </a:r>
            <a:r>
              <a:rPr lang="en-US" sz="2000" b="1" dirty="0">
                <a:effectLst/>
              </a:rPr>
              <a:t>on 24.6.2009</a:t>
            </a:r>
            <a:r>
              <a:rPr lang="en-US" sz="2000" dirty="0">
                <a:effectLst/>
              </a:rPr>
              <a:t>, examined the “Draft notes for the Cabinet” containing the “comprehensive amendments in the ESI Act, 1948 … proposed pursuant to the recommendations of the Sub-Committee constituted to review the existing provision of the ESI Act, 1948 keeping in view the changed economic scenario” and recorded its opinion </a:t>
            </a:r>
            <a:r>
              <a:rPr lang="en-US" sz="2000" b="1" dirty="0">
                <a:solidFill>
                  <a:srgbClr xmlns:mc="http://schemas.openxmlformats.org/markup-compatibility/2006" xmlns:a14="http://schemas.microsoft.com/office/drawing/2010/main" val="00FFFF" mc:Ignorable=""/>
                </a:solidFill>
                <a:effectLst/>
              </a:rPr>
              <a:t>within two days</a:t>
            </a:r>
            <a:r>
              <a:rPr lang="en-US" sz="2000" dirty="0">
                <a:solidFill>
                  <a:srgbClr xmlns:mc="http://schemas.openxmlformats.org/markup-compatibility/2006" xmlns:a14="http://schemas.microsoft.com/office/drawing/2010/main" val="00FFFF" mc:Ignorable=""/>
                </a:solidFill>
                <a:effectLst/>
              </a:rPr>
              <a:t>, on </a:t>
            </a:r>
            <a:r>
              <a:rPr lang="en-US" sz="2000" b="1" dirty="0">
                <a:solidFill>
                  <a:srgbClr xmlns:mc="http://schemas.openxmlformats.org/markup-compatibility/2006" xmlns:a14="http://schemas.microsoft.com/office/drawing/2010/main" val="00FFFF" mc:Ignorable=""/>
                </a:solidFill>
                <a:effectLst/>
              </a:rPr>
              <a:t>26.6.2009</a:t>
            </a:r>
            <a:r>
              <a:rPr lang="en-US" sz="2000" dirty="0">
                <a:effectLst/>
              </a:rPr>
              <a:t> and sent it to the Legislative Department on 29.6.2009. The Additional Legal Advisor of the Department of Legal Affairs had his final say on this matter and recorded his opinion as given below on 26.6.2009</a:t>
            </a:r>
            <a:r>
              <a:rPr lang="en-US" sz="2000" dirty="0" smtClean="0">
                <a:effectLst/>
              </a:rPr>
              <a:t>:</a:t>
            </a:r>
          </a:p>
          <a:p>
            <a:endParaRPr lang="en-US" sz="2000" dirty="0">
              <a:effectLst/>
            </a:endParaRPr>
          </a:p>
          <a:p>
            <a:pPr marL="914400" indent="0">
              <a:buNone/>
            </a:pPr>
            <a:r>
              <a:rPr lang="en-US" sz="2000" dirty="0">
                <a:effectLst/>
              </a:rPr>
              <a:t>“</a:t>
            </a:r>
            <a:r>
              <a:rPr lang="en-US" sz="2000" i="1" dirty="0">
                <a:effectLst/>
              </a:rPr>
              <a:t>Since the proposed amendments are a matter of policy and do not appear to be legally and constitutionally objectionable, we may concur in the draft note</a:t>
            </a:r>
            <a:r>
              <a:rPr lang="en-US" sz="2000" dirty="0">
                <a:effectLst/>
              </a:rPr>
              <a:t>”. </a:t>
            </a:r>
          </a:p>
          <a:p>
            <a:pPr marL="0" indent="0" algn="ctr">
              <a:buNone/>
            </a:pPr>
            <a:endParaRPr lang="en-US" sz="2000" b="1" dirty="0">
              <a:latin typeface="Bookman Old Style" pitchFamily="18" charset="0"/>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13</a:t>
            </a:fld>
            <a:endParaRPr lang="en-US"/>
          </a:p>
        </p:txBody>
      </p:sp>
    </p:spTree>
    <p:extLst>
      <p:ext uri="{BB962C8B-B14F-4D97-AF65-F5344CB8AC3E}">
        <p14:creationId xmlns:p14="http://schemas.microsoft.com/office/powerpoint/2010/main" val="16578825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28600"/>
            <a:ext cx="7086600" cy="3540125"/>
          </a:xfrm>
        </p:spPr>
        <p:txBody>
          <a:bodyPr/>
          <a:lstStyle/>
          <a:p>
            <a:pPr marL="0" indent="0">
              <a:buNone/>
            </a:pPr>
            <a:r>
              <a:rPr lang="en-US" sz="5400" b="1" dirty="0">
                <a:effectLst/>
                <a:latin typeface="Bradley Hand ITC" pitchFamily="66" charset="0"/>
              </a:rPr>
              <a:t>The serious issues that the </a:t>
            </a:r>
            <a:r>
              <a:rPr lang="en-US" sz="5400" b="1" dirty="0" smtClean="0">
                <a:effectLst/>
                <a:latin typeface="Bradley Hand ITC" pitchFamily="66" charset="0"/>
              </a:rPr>
              <a:t>Ministry </a:t>
            </a:r>
            <a:r>
              <a:rPr lang="en-US" sz="5400" b="1" dirty="0">
                <a:effectLst/>
                <a:latin typeface="Bradley Hand ITC" pitchFamily="66" charset="0"/>
              </a:rPr>
              <a:t>of Law did not care to examine</a:t>
            </a:r>
            <a:endParaRPr lang="en-US" sz="5400" b="1" dirty="0">
              <a:solidFill>
                <a:srgbClr xmlns:mc="http://schemas.openxmlformats.org/markup-compatibility/2006" xmlns:a14="http://schemas.microsoft.com/office/drawing/2010/main" val="FFFF00" mc:Ignorable=""/>
              </a:solidFill>
              <a:latin typeface="Bradley Hand ITC" pitchFamily="66" charset="0"/>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1"/>
          </p:nvPr>
        </p:nvSpPr>
        <p:spPr/>
        <p:txBody>
          <a:bodyPr/>
          <a:lstStyle/>
          <a:p>
            <a:fld id="{4B30325E-2FE3-4FA3-ADA3-1C85FF5FF8E9}" type="slidenum">
              <a:rPr lang="en-US" smtClean="0"/>
              <a:pPr/>
              <a:t>14</a:t>
            </a:fld>
            <a:endParaRPr lang="en-US"/>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3"/>
          <p:cNvSpPr>
            <a:spLocks noGrp="1"/>
          </p:cNvSpPr>
          <p:nvPr>
            <p:ph type="dt" sz="quarter" idx="10"/>
          </p:nvPr>
        </p:nvSpPr>
        <p:spPr>
          <a:noFill/>
        </p:spPr>
        <p:txBody>
          <a:bodyPr/>
          <a:lstStyle/>
          <a:p>
            <a:fld id="{F81D9836-30D7-4C27-8259-CAC5A6C2BB1C}" type="datetime5">
              <a:rPr lang="en-US" smtClean="0"/>
              <a:pPr/>
              <a:t>1-Jan-04</a:t>
            </a:fld>
            <a:endParaRPr lang="en-US" smtClean="0"/>
          </a:p>
        </p:txBody>
      </p:sp>
      <p:sp>
        <p:nvSpPr>
          <p:cNvPr id="11267" name="Slide Number Placeholder 5"/>
          <p:cNvSpPr>
            <a:spLocks noGrp="1"/>
          </p:cNvSpPr>
          <p:nvPr>
            <p:ph type="sldNum" sz="quarter" idx="12"/>
          </p:nvPr>
        </p:nvSpPr>
        <p:spPr>
          <a:noFill/>
        </p:spPr>
        <p:txBody>
          <a:bodyPr/>
          <a:lstStyle/>
          <a:p>
            <a:fld id="{4B4CB734-8019-4C3D-AB45-9DB7DC9AD3A4}" type="slidenum">
              <a:rPr lang="en-US" smtClean="0"/>
              <a:pPr/>
              <a:t>15</a:t>
            </a:fld>
            <a:endParaRPr lang="en-US" smtClean="0"/>
          </a:p>
        </p:txBody>
      </p:sp>
      <p:sp>
        <p:nvSpPr>
          <p:cNvPr id="107523" name="Rectangle 3"/>
          <p:cNvSpPr>
            <a:spLocks noGrp="1" noChangeArrowheads="1"/>
          </p:cNvSpPr>
          <p:nvPr>
            <p:ph type="body" idx="1"/>
          </p:nvPr>
        </p:nvSpPr>
        <p:spPr>
          <a:xfrm>
            <a:off x="1447800" y="457200"/>
            <a:ext cx="7239000" cy="6019800"/>
          </a:xfrm>
        </p:spPr>
        <p:txBody>
          <a:bodyPr/>
          <a:lstStyle/>
          <a:p>
            <a:endParaRPr lang="en-US" sz="2400" dirty="0">
              <a:effectLst/>
            </a:endParaRPr>
          </a:p>
          <a:p>
            <a:pPr marL="0" indent="0">
              <a:buNone/>
            </a:pPr>
            <a:r>
              <a:rPr lang="en-US" sz="2400" dirty="0" smtClean="0">
                <a:effectLst/>
              </a:rPr>
              <a:t>These issues had been taken up with the </a:t>
            </a:r>
            <a:r>
              <a:rPr lang="en-US" sz="2400" dirty="0" smtClean="0">
                <a:effectLst/>
              </a:rPr>
              <a:t> </a:t>
            </a:r>
            <a:r>
              <a:rPr lang="en-US" sz="2400" dirty="0" smtClean="0">
                <a:effectLst/>
              </a:rPr>
              <a:t>Ministry </a:t>
            </a:r>
            <a:r>
              <a:rPr lang="en-US" sz="2400" dirty="0">
                <a:effectLst/>
              </a:rPr>
              <a:t>of Law </a:t>
            </a:r>
            <a:r>
              <a:rPr lang="en-US" sz="2400" dirty="0" smtClean="0">
                <a:effectLst/>
              </a:rPr>
              <a:t>in August, 2009 </a:t>
            </a:r>
            <a:r>
              <a:rPr lang="en-US" sz="2400" dirty="0" smtClean="0">
                <a:effectLst/>
              </a:rPr>
              <a:t>and information sought under the RTI Act . </a:t>
            </a:r>
          </a:p>
          <a:p>
            <a:pPr marL="0" indent="0">
              <a:buNone/>
            </a:pPr>
            <a:endParaRPr lang="en-US" sz="2400" dirty="0">
              <a:effectLst/>
            </a:endParaRPr>
          </a:p>
          <a:p>
            <a:pPr marL="0" indent="0">
              <a:buClr>
                <a:srgbClr xmlns:mc="http://schemas.openxmlformats.org/markup-compatibility/2006" xmlns:a14="http://schemas.microsoft.com/office/drawing/2010/main" val="FF0000" mc:Ignorable=""/>
              </a:buClr>
              <a:buNone/>
              <a:defRPr/>
            </a:pPr>
            <a:r>
              <a:rPr lang="en-US" sz="2400" dirty="0">
                <a:effectLst/>
              </a:rPr>
              <a:t>But, the Ministry of Law </a:t>
            </a:r>
            <a:r>
              <a:rPr lang="en-US" sz="2400" dirty="0" smtClean="0">
                <a:effectLst/>
              </a:rPr>
              <a:t>had not given </a:t>
            </a:r>
            <a:r>
              <a:rPr lang="en-US" sz="2400" dirty="0">
                <a:effectLst/>
              </a:rPr>
              <a:t>proper reply. Not only that, </a:t>
            </a:r>
            <a:r>
              <a:rPr lang="en-US" sz="2400" dirty="0" smtClean="0">
                <a:effectLst/>
              </a:rPr>
              <a:t>the way they had dealt with the application and the appeals, as per the documents made available, show that they </a:t>
            </a:r>
            <a:r>
              <a:rPr lang="en-US" sz="2400" dirty="0">
                <a:effectLst/>
              </a:rPr>
              <a:t>did not seem to bother themselves about the implications of their earlier negligence to </a:t>
            </a:r>
            <a:r>
              <a:rPr lang="en-US" sz="2400" dirty="0" err="1">
                <a:effectLst/>
              </a:rPr>
              <a:t>analyse</a:t>
            </a:r>
            <a:r>
              <a:rPr lang="en-US" sz="2400" dirty="0">
                <a:effectLst/>
              </a:rPr>
              <a:t> the issue properly. </a:t>
            </a:r>
            <a:endParaRPr lang="en-US" sz="2400" dirty="0" smtClean="0">
              <a:effectLst/>
            </a:endParaRPr>
          </a:p>
          <a:p>
            <a:pPr marL="0" indent="0">
              <a:buClr>
                <a:srgbClr xmlns:mc="http://schemas.openxmlformats.org/markup-compatibility/2006" xmlns:a14="http://schemas.microsoft.com/office/drawing/2010/main" val="FF0000" mc:Ignorable=""/>
              </a:buClr>
              <a:buNone/>
              <a:defRPr/>
            </a:pPr>
            <a:endParaRPr lang="en-US" sz="2400" dirty="0" smtClean="0">
              <a:effectLst/>
            </a:endParaRPr>
          </a:p>
          <a:p>
            <a:pPr marL="0" indent="0">
              <a:buClr>
                <a:srgbClr xmlns:mc="http://schemas.openxmlformats.org/markup-compatibility/2006" xmlns:a14="http://schemas.microsoft.com/office/drawing/2010/main" val="FF0000" mc:Ignorable=""/>
              </a:buClr>
              <a:buNone/>
              <a:defRPr/>
            </a:pPr>
            <a:r>
              <a:rPr lang="en-US" sz="2400" dirty="0">
                <a:effectLst/>
              </a:rPr>
              <a:t>Excerpts  of the </a:t>
            </a:r>
            <a:r>
              <a:rPr lang="en-US" sz="2400" dirty="0" smtClean="0">
                <a:effectLst/>
              </a:rPr>
              <a:t>RTI </a:t>
            </a:r>
            <a:r>
              <a:rPr lang="en-US" sz="2400" dirty="0">
                <a:effectLst/>
              </a:rPr>
              <a:t>application </a:t>
            </a:r>
            <a:r>
              <a:rPr lang="en-US" sz="2400" dirty="0" smtClean="0">
                <a:effectLst/>
              </a:rPr>
              <a:t>are </a:t>
            </a:r>
            <a:r>
              <a:rPr lang="en-US" sz="2400" dirty="0">
                <a:effectLst/>
              </a:rPr>
              <a:t>reproduced in the succeeding slides  with Nos. from 16 to 27 for better appreciation of facts:</a:t>
            </a:r>
          </a:p>
          <a:p>
            <a:pPr marL="0" indent="0">
              <a:buClr>
                <a:srgbClr xmlns:mc="http://schemas.openxmlformats.org/markup-compatibility/2006" xmlns:a14="http://schemas.microsoft.com/office/drawing/2010/main" val="FF0000" mc:Ignorable=""/>
              </a:buClr>
              <a:buNone/>
              <a:defRPr/>
            </a:pPr>
            <a:endParaRPr lang="en-US" sz="2400" dirty="0">
              <a:effectLst/>
            </a:endParaRPr>
          </a:p>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endParaRPr lang="en-US" sz="2400"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endParaRP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7523">
                                            <p:txEl>
                                              <p:pRg st="1" end="1"/>
                                            </p:txEl>
                                          </p:spTgt>
                                        </p:tgtEl>
                                        <p:attrNameLst>
                                          <p:attrName>style.visibility</p:attrName>
                                        </p:attrNameLst>
                                      </p:cBhvr>
                                      <p:to>
                                        <p:strVal val="visible"/>
                                      </p:to>
                                    </p:set>
                                    <p:anim calcmode="lin" valueType="num">
                                      <p:cBhvr additive="base">
                                        <p:cTn id="7" dur="500" fill="hold"/>
                                        <p:tgtEl>
                                          <p:spTgt spid="10752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75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7523">
                                            <p:txEl>
                                              <p:pRg st="3" end="3"/>
                                            </p:txEl>
                                          </p:spTgt>
                                        </p:tgtEl>
                                        <p:attrNameLst>
                                          <p:attrName>style.visibility</p:attrName>
                                        </p:attrNameLst>
                                      </p:cBhvr>
                                      <p:to>
                                        <p:strVal val="visible"/>
                                      </p:to>
                                    </p:set>
                                    <p:anim calcmode="lin" valueType="num">
                                      <p:cBhvr additive="base">
                                        <p:cTn id="13" dur="500" fill="hold"/>
                                        <p:tgtEl>
                                          <p:spTgt spid="10752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75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7523">
                                            <p:txEl>
                                              <p:pRg st="5" end="5"/>
                                            </p:txEl>
                                          </p:spTgt>
                                        </p:tgtEl>
                                        <p:attrNameLst>
                                          <p:attrName>style.visibility</p:attrName>
                                        </p:attrNameLst>
                                      </p:cBhvr>
                                      <p:to>
                                        <p:strVal val="visible"/>
                                      </p:to>
                                    </p:set>
                                    <p:anim calcmode="lin" valueType="num">
                                      <p:cBhvr additive="base">
                                        <p:cTn id="19" dur="500" fill="hold"/>
                                        <p:tgtEl>
                                          <p:spTgt spid="10752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75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mph" presetSubtype="2" fill="hold" nodeType="clickEffect">
                                  <p:stCondLst>
                                    <p:cond delay="0"/>
                                  </p:stCondLst>
                                  <p:childTnLst>
                                    <p:animClr clrSpc="rgb" dir="cw">
                                      <p:cBhvr override="childStyle">
                                        <p:cTn id="24" dur="2000" fill="hold"/>
                                        <p:tgtEl>
                                          <p:spTgt spid="107523">
                                            <p:txEl>
                                              <p:pRg st="1" end="1"/>
                                            </p:txEl>
                                          </p:spTgt>
                                        </p:tgtEl>
                                        <p:attrNameLst>
                                          <p:attrName>style.color</p:attrName>
                                        </p:attrNameLst>
                                      </p:cBhvr>
                                      <p:to>
                                        <a:srgbClr xmlns:mc="http://schemas.openxmlformats.org/markup-compatibility/2006" xmlns:a14="http://schemas.microsoft.com/office/drawing/2010/main" val="00FFFF" mc:Ignorable=""/>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2000" fill="hold"/>
                                        <p:tgtEl>
                                          <p:spTgt spid="107523">
                                            <p:txEl>
                                              <p:pRg st="3" end="3"/>
                                            </p:txEl>
                                          </p:spTgt>
                                        </p:tgtEl>
                                        <p:attrNameLst>
                                          <p:attrName>style.color</p:attrName>
                                        </p:attrNameLst>
                                      </p:cBhvr>
                                      <p:to>
                                        <a:srgbClr xmlns:mc="http://schemas.openxmlformats.org/markup-compatibility/2006" xmlns:a14="http://schemas.microsoft.com/office/drawing/2010/main" val="00FFFF" mc:Ignorable=""/>
                                      </p:to>
                                    </p:animClr>
                                  </p:childTnLst>
                                </p:cTn>
                              </p:par>
                            </p:childTnLst>
                          </p:cTn>
                        </p:par>
                      </p:childTnLst>
                    </p:cTn>
                  </p:par>
                  <p:par>
                    <p:cTn id="29" fill="hold">
                      <p:stCondLst>
                        <p:cond delay="indefinite"/>
                      </p:stCondLst>
                      <p:childTnLst>
                        <p:par>
                          <p:cTn id="30" fill="hold">
                            <p:stCondLst>
                              <p:cond delay="0"/>
                            </p:stCondLst>
                            <p:childTnLst>
                              <p:par>
                                <p:cTn id="31" presetID="3" presetClass="emph" presetSubtype="2" fill="hold" nodeType="clickEffect">
                                  <p:stCondLst>
                                    <p:cond delay="0"/>
                                  </p:stCondLst>
                                  <p:childTnLst>
                                    <p:animClr clrSpc="rgb" dir="cw">
                                      <p:cBhvr override="childStyle">
                                        <p:cTn id="32" dur="2000" fill="hold"/>
                                        <p:tgtEl>
                                          <p:spTgt spid="107523">
                                            <p:txEl>
                                              <p:pRg st="5" end="5"/>
                                            </p:txEl>
                                          </p:spTgt>
                                        </p:tgtEl>
                                        <p:attrNameLst>
                                          <p:attrName>style.color</p:attrName>
                                        </p:attrNameLst>
                                      </p:cBhvr>
                                      <p:to>
                                        <a:srgbClr xmlns:mc="http://schemas.openxmlformats.org/markup-compatibility/2006" xmlns:a14="http://schemas.microsoft.com/office/drawing/2010/main" val="00FFFF" mc:Ignorable=""/>
                                      </p:to>
                                    </p:animClr>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nodeType="clickEffect">
                                  <p:stCondLst>
                                    <p:cond delay="0"/>
                                  </p:stCondLst>
                                  <p:childTnLst>
                                    <p:anim calcmode="lin" valueType="num">
                                      <p:cBhvr additive="base">
                                        <p:cTn id="36" dur="500"/>
                                        <p:tgtEl>
                                          <p:spTgt spid="107523">
                                            <p:txEl>
                                              <p:pRg st="1" end="1"/>
                                            </p:txEl>
                                          </p:spTgt>
                                        </p:tgtEl>
                                        <p:attrNameLst>
                                          <p:attrName>ppt_x</p:attrName>
                                        </p:attrNameLst>
                                      </p:cBhvr>
                                      <p:tavLst>
                                        <p:tav tm="0">
                                          <p:val>
                                            <p:strVal val="ppt_x"/>
                                          </p:val>
                                        </p:tav>
                                        <p:tav tm="100000">
                                          <p:val>
                                            <p:strVal val="ppt_x"/>
                                          </p:val>
                                        </p:tav>
                                      </p:tavLst>
                                    </p:anim>
                                    <p:anim calcmode="lin" valueType="num">
                                      <p:cBhvr additive="base">
                                        <p:cTn id="37" dur="500"/>
                                        <p:tgtEl>
                                          <p:spTgt spid="107523">
                                            <p:txEl>
                                              <p:pRg st="1" end="1"/>
                                            </p:txEl>
                                          </p:spTgt>
                                        </p:tgtEl>
                                        <p:attrNameLst>
                                          <p:attrName>ppt_y</p:attrName>
                                        </p:attrNameLst>
                                      </p:cBhvr>
                                      <p:tavLst>
                                        <p:tav tm="0">
                                          <p:val>
                                            <p:strVal val="ppt_y"/>
                                          </p:val>
                                        </p:tav>
                                        <p:tav tm="100000">
                                          <p:val>
                                            <p:strVal val="1+ppt_h/2"/>
                                          </p:val>
                                        </p:tav>
                                      </p:tavLst>
                                    </p:anim>
                                    <p:set>
                                      <p:cBhvr>
                                        <p:cTn id="38" dur="1" fill="hold">
                                          <p:stCondLst>
                                            <p:cond delay="499"/>
                                          </p:stCondLst>
                                        </p:cTn>
                                        <p:tgtEl>
                                          <p:spTgt spid="107523">
                                            <p:txEl>
                                              <p:pRg st="1" end="1"/>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nodeType="clickEffect">
                                  <p:stCondLst>
                                    <p:cond delay="0"/>
                                  </p:stCondLst>
                                  <p:childTnLst>
                                    <p:anim calcmode="lin" valueType="num">
                                      <p:cBhvr additive="base">
                                        <p:cTn id="42" dur="500"/>
                                        <p:tgtEl>
                                          <p:spTgt spid="107523">
                                            <p:txEl>
                                              <p:pRg st="3" end="3"/>
                                            </p:txEl>
                                          </p:spTgt>
                                        </p:tgtEl>
                                        <p:attrNameLst>
                                          <p:attrName>ppt_x</p:attrName>
                                        </p:attrNameLst>
                                      </p:cBhvr>
                                      <p:tavLst>
                                        <p:tav tm="0">
                                          <p:val>
                                            <p:strVal val="ppt_x"/>
                                          </p:val>
                                        </p:tav>
                                        <p:tav tm="100000">
                                          <p:val>
                                            <p:strVal val="ppt_x"/>
                                          </p:val>
                                        </p:tav>
                                      </p:tavLst>
                                    </p:anim>
                                    <p:anim calcmode="lin" valueType="num">
                                      <p:cBhvr additive="base">
                                        <p:cTn id="43" dur="500"/>
                                        <p:tgtEl>
                                          <p:spTgt spid="107523">
                                            <p:txEl>
                                              <p:pRg st="3" end="3"/>
                                            </p:txEl>
                                          </p:spTgt>
                                        </p:tgtEl>
                                        <p:attrNameLst>
                                          <p:attrName>ppt_y</p:attrName>
                                        </p:attrNameLst>
                                      </p:cBhvr>
                                      <p:tavLst>
                                        <p:tav tm="0">
                                          <p:val>
                                            <p:strVal val="ppt_y"/>
                                          </p:val>
                                        </p:tav>
                                        <p:tav tm="100000">
                                          <p:val>
                                            <p:strVal val="1+ppt_h/2"/>
                                          </p:val>
                                        </p:tav>
                                      </p:tavLst>
                                    </p:anim>
                                    <p:set>
                                      <p:cBhvr>
                                        <p:cTn id="44" dur="1" fill="hold">
                                          <p:stCondLst>
                                            <p:cond delay="499"/>
                                          </p:stCondLst>
                                        </p:cTn>
                                        <p:tgtEl>
                                          <p:spTgt spid="107523">
                                            <p:txEl>
                                              <p:pRg st="3" end="3"/>
                                            </p:txEl>
                                          </p:spTgt>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nodeType="clickEffect">
                                  <p:stCondLst>
                                    <p:cond delay="0"/>
                                  </p:stCondLst>
                                  <p:childTnLst>
                                    <p:anim calcmode="lin" valueType="num">
                                      <p:cBhvr additive="base">
                                        <p:cTn id="48" dur="500"/>
                                        <p:tgtEl>
                                          <p:spTgt spid="107523">
                                            <p:txEl>
                                              <p:pRg st="5" end="5"/>
                                            </p:txEl>
                                          </p:spTgt>
                                        </p:tgtEl>
                                        <p:attrNameLst>
                                          <p:attrName>ppt_x</p:attrName>
                                        </p:attrNameLst>
                                      </p:cBhvr>
                                      <p:tavLst>
                                        <p:tav tm="0">
                                          <p:val>
                                            <p:strVal val="ppt_x"/>
                                          </p:val>
                                        </p:tav>
                                        <p:tav tm="100000">
                                          <p:val>
                                            <p:strVal val="ppt_x"/>
                                          </p:val>
                                        </p:tav>
                                      </p:tavLst>
                                    </p:anim>
                                    <p:anim calcmode="lin" valueType="num">
                                      <p:cBhvr additive="base">
                                        <p:cTn id="49" dur="500"/>
                                        <p:tgtEl>
                                          <p:spTgt spid="107523">
                                            <p:txEl>
                                              <p:pRg st="5" end="5"/>
                                            </p:txEl>
                                          </p:spTgt>
                                        </p:tgtEl>
                                        <p:attrNameLst>
                                          <p:attrName>ppt_y</p:attrName>
                                        </p:attrNameLst>
                                      </p:cBhvr>
                                      <p:tavLst>
                                        <p:tav tm="0">
                                          <p:val>
                                            <p:strVal val="ppt_y"/>
                                          </p:val>
                                        </p:tav>
                                        <p:tav tm="100000">
                                          <p:val>
                                            <p:strVal val="1+ppt_h/2"/>
                                          </p:val>
                                        </p:tav>
                                      </p:tavLst>
                                    </p:anim>
                                    <p:set>
                                      <p:cBhvr>
                                        <p:cTn id="50" dur="1" fill="hold">
                                          <p:stCondLst>
                                            <p:cond delay="499"/>
                                          </p:stCondLst>
                                        </p:cTn>
                                        <p:tgtEl>
                                          <p:spTgt spid="10752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normAutofit/>
          </a:bodyPr>
          <a:lstStyle/>
          <a:p>
            <a:r>
              <a:rPr lang="en-US" sz="3200" dirty="0"/>
              <a:t>Part – </a:t>
            </a:r>
            <a:r>
              <a:rPr lang="en-US" sz="3200" dirty="0" smtClean="0"/>
              <a:t>I</a:t>
            </a:r>
            <a:endParaRPr lang="en-US" sz="32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Trebuchet MS" pitchFamily="34" charset="0"/>
            </a:endParaRPr>
          </a:p>
        </p:txBody>
      </p:sp>
      <p:sp>
        <p:nvSpPr>
          <p:cNvPr id="2" name="Content Placeholder 1"/>
          <p:cNvSpPr>
            <a:spLocks noGrp="1"/>
          </p:cNvSpPr>
          <p:nvPr>
            <p:ph idx="1"/>
          </p:nvPr>
        </p:nvSpPr>
        <p:spPr/>
        <p:txBody>
          <a:bodyPr>
            <a:normAutofit fontScale="85000" lnSpcReduction="10000"/>
          </a:bodyPr>
          <a:lstStyle/>
          <a:p>
            <a:r>
              <a:rPr lang="en-US" dirty="0">
                <a:solidFill>
                  <a:srgbClr xmlns:mc="http://schemas.openxmlformats.org/markup-compatibility/2006" xmlns:a14="http://schemas.microsoft.com/office/drawing/2010/main" val="C00000" mc:Ignorable=""/>
                </a:solidFill>
              </a:rPr>
              <a:t>According to Para 4 (viii) of the Statement of Objects and Reasons, the proposed Bill enables the ESIC </a:t>
            </a:r>
            <a:r>
              <a:rPr lang="en-US" i="1" dirty="0">
                <a:solidFill>
                  <a:srgbClr xmlns:mc="http://schemas.openxmlformats.org/markup-compatibility/2006" xmlns:a14="http://schemas.microsoft.com/office/drawing/2010/main" val="C00000" mc:Ignorable=""/>
                </a:solidFill>
              </a:rPr>
              <a:t>“to appoint consultants and specialists on contract without referring the matter to the Central Government for better delivery of </a:t>
            </a:r>
            <a:r>
              <a:rPr lang="en-US" b="1" i="1" dirty="0">
                <a:solidFill>
                  <a:srgbClr xmlns:mc="http://schemas.openxmlformats.org/markup-compatibility/2006" xmlns:a14="http://schemas.microsoft.com/office/drawing/2010/main" val="C00000" mc:Ignorable=""/>
                </a:solidFill>
              </a:rPr>
              <a:t>super-</a:t>
            </a:r>
            <a:r>
              <a:rPr lang="en-US" b="1" i="1" dirty="0" err="1">
                <a:solidFill>
                  <a:srgbClr xmlns:mc="http://schemas.openxmlformats.org/markup-compatibility/2006" xmlns:a14="http://schemas.microsoft.com/office/drawing/2010/main" val="C00000" mc:Ignorable=""/>
                </a:solidFill>
              </a:rPr>
              <a:t>speciality</a:t>
            </a:r>
            <a:r>
              <a:rPr lang="en-US" b="1" i="1" dirty="0">
                <a:solidFill>
                  <a:srgbClr xmlns:mc="http://schemas.openxmlformats.org/markup-compatibility/2006" xmlns:a14="http://schemas.microsoft.com/office/drawing/2010/main" val="C00000" mc:Ignorable=""/>
                </a:solidFill>
              </a:rPr>
              <a:t> services</a:t>
            </a:r>
            <a:r>
              <a:rPr lang="en-US" i="1" dirty="0">
                <a:solidFill>
                  <a:srgbClr xmlns:mc="http://schemas.openxmlformats.org/markup-compatibility/2006" xmlns:a14="http://schemas.microsoft.com/office/drawing/2010/main" val="C00000" mc:Ignorable=""/>
                </a:solidFill>
              </a:rPr>
              <a:t>”. </a:t>
            </a:r>
            <a:endParaRPr lang="en-US" dirty="0">
              <a:solidFill>
                <a:srgbClr xmlns:mc="http://schemas.openxmlformats.org/markup-compatibility/2006" xmlns:a14="http://schemas.microsoft.com/office/drawing/2010/main" val="C00000" mc:Ignorable=""/>
              </a:solidFill>
            </a:endParaRPr>
          </a:p>
          <a:p>
            <a:r>
              <a:rPr lang="en-US" dirty="0">
                <a:solidFill>
                  <a:srgbClr xmlns:mc="http://schemas.openxmlformats.org/markup-compatibility/2006" xmlns:a14="http://schemas.microsoft.com/office/drawing/2010/main" val="C00000" mc:Ignorable=""/>
                </a:solidFill>
              </a:rPr>
              <a:t>For this  purpose, it has been proposed to amend Sec. 17 of the ESI Act, 1948 by inserting the following proviso below the already existing proviso to Sec. 17 (2) (a): </a:t>
            </a:r>
            <a:r>
              <a:rPr lang="en-US" i="1" dirty="0">
                <a:solidFill>
                  <a:srgbClr xmlns:mc="http://schemas.openxmlformats.org/markup-compatibility/2006" xmlns:a14="http://schemas.microsoft.com/office/drawing/2010/main" val="C00000" mc:Ignorable=""/>
                </a:solidFill>
              </a:rPr>
              <a:t>“Provided further that this sub-section </a:t>
            </a:r>
            <a:r>
              <a:rPr lang="en-US" b="1" i="1" dirty="0">
                <a:solidFill>
                  <a:srgbClr xmlns:mc="http://schemas.openxmlformats.org/markup-compatibility/2006" xmlns:a14="http://schemas.microsoft.com/office/drawing/2010/main" val="C00000" mc:Ignorable=""/>
                </a:solidFill>
              </a:rPr>
              <a:t>shall not apply</a:t>
            </a:r>
            <a:r>
              <a:rPr lang="en-US" i="1" dirty="0">
                <a:solidFill>
                  <a:srgbClr xmlns:mc="http://schemas.openxmlformats.org/markup-compatibility/2006" xmlns:a14="http://schemas.microsoft.com/office/drawing/2010/main" val="C00000" mc:Ignorable=""/>
                </a:solidFill>
              </a:rPr>
              <a:t> to appointment of consultants and specialists in various  fields appointed on contract basis”.</a:t>
            </a:r>
            <a:endParaRPr lang="en-US" dirty="0">
              <a:solidFill>
                <a:srgbClr xmlns:mc="http://schemas.openxmlformats.org/markup-compatibility/2006" xmlns:a14="http://schemas.microsoft.com/office/drawing/2010/main" val="C00000" mc:Ignorable=""/>
              </a:solidFill>
            </a:endParaRPr>
          </a:p>
          <a:p>
            <a:r>
              <a:rPr lang="en-US" dirty="0">
                <a:solidFill>
                  <a:srgbClr xmlns:mc="http://schemas.openxmlformats.org/markup-compatibility/2006" xmlns:a14="http://schemas.microsoft.com/office/drawing/2010/main" val="C00000" mc:Ignorable=""/>
                </a:solidFill>
              </a:rPr>
              <a:t>There is no reference about the “super-</a:t>
            </a:r>
            <a:r>
              <a:rPr lang="en-US" dirty="0" err="1">
                <a:solidFill>
                  <a:srgbClr xmlns:mc="http://schemas.openxmlformats.org/markup-compatibility/2006" xmlns:a14="http://schemas.microsoft.com/office/drawing/2010/main" val="C00000" mc:Ignorable=""/>
                </a:solidFill>
              </a:rPr>
              <a:t>speciality</a:t>
            </a:r>
            <a:r>
              <a:rPr lang="en-US" dirty="0">
                <a:solidFill>
                  <a:srgbClr xmlns:mc="http://schemas.openxmlformats.org/markup-compatibility/2006" xmlns:a14="http://schemas.microsoft.com/office/drawing/2010/main" val="C00000" mc:Ignorable=""/>
                </a:solidFill>
              </a:rPr>
              <a:t> services” in the actual amendment proposed. </a:t>
            </a:r>
          </a:p>
          <a:p>
            <a:endParaRPr lang="en-US" dirty="0"/>
          </a:p>
        </p:txBody>
      </p:sp>
      <p:sp>
        <p:nvSpPr>
          <p:cNvPr id="3" name="Date Placeholder 3"/>
          <p:cNvSpPr>
            <a:spLocks noGrp="1"/>
          </p:cNvSpPr>
          <p:nvPr>
            <p:ph type="dt" sz="half" idx="10"/>
          </p:nvPr>
        </p:nvSpPr>
        <p:spPr/>
        <p:txBody>
          <a:bodyPr/>
          <a:lstStyle/>
          <a:p>
            <a:fld id="{F9BBB7C1-4F6E-4ACA-8250-7F2E2098C2CF}" type="datetime5">
              <a:rPr lang="en-US"/>
              <a:pPr/>
              <a:t>1-Jan-04</a:t>
            </a:fld>
            <a:endParaRPr lang="en-US"/>
          </a:p>
        </p:txBody>
      </p:sp>
      <p:sp>
        <p:nvSpPr>
          <p:cNvPr id="5" name="Slide Number Placeholder 5"/>
          <p:cNvSpPr>
            <a:spLocks noGrp="1"/>
          </p:cNvSpPr>
          <p:nvPr>
            <p:ph type="sldNum" sz="quarter" idx="12"/>
          </p:nvPr>
        </p:nvSpPr>
        <p:spPr/>
        <p:txBody>
          <a:bodyPr/>
          <a:lstStyle/>
          <a:p>
            <a:fld id="{9C5885C3-A904-45B4-8F7B-E98A63A9B069}" type="slidenum">
              <a:rPr lang="en-US"/>
              <a:pPr/>
              <a:t>16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p:cTn id="7" dur="500" fill="hold"/>
                                        <p:tgtEl>
                                          <p:spTgt spid="165890"/>
                                        </p:tgtEl>
                                        <p:attrNameLst>
                                          <p:attrName>ppt_w</p:attrName>
                                        </p:attrNameLst>
                                      </p:cBhvr>
                                      <p:tavLst>
                                        <p:tav tm="0">
                                          <p:val>
                                            <p:fltVal val="0"/>
                                          </p:val>
                                        </p:tav>
                                        <p:tav tm="100000">
                                          <p:val>
                                            <p:strVal val="#ppt_w"/>
                                          </p:val>
                                        </p:tav>
                                      </p:tavLst>
                                    </p:anim>
                                    <p:anim calcmode="lin" valueType="num">
                                      <p:cBhvr>
                                        <p:cTn id="8" dur="500" fill="hold"/>
                                        <p:tgtEl>
                                          <p:spTgt spid="165890"/>
                                        </p:tgtEl>
                                        <p:attrNameLst>
                                          <p:attrName>ppt_h</p:attrName>
                                        </p:attrNameLst>
                                      </p:cBhvr>
                                      <p:tavLst>
                                        <p:tav tm="0">
                                          <p:val>
                                            <p:fltVal val="0"/>
                                          </p:val>
                                        </p:tav>
                                        <p:tav tm="100000">
                                          <p:val>
                                            <p:strVal val="#ppt_h"/>
                                          </p:val>
                                        </p:tav>
                                      </p:tavLst>
                                    </p:anim>
                                    <p:animEffect transition="in" filter="fade">
                                      <p:cBhvr>
                                        <p:cTn id="9" dur="500"/>
                                        <p:tgtEl>
                                          <p:spTgt spid="165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 I contd.</a:t>
            </a:r>
            <a:endParaRPr lang="en-US" dirty="0"/>
          </a:p>
        </p:txBody>
      </p:sp>
      <p:sp>
        <p:nvSpPr>
          <p:cNvPr id="3" name="Content Placeholder 2"/>
          <p:cNvSpPr>
            <a:spLocks noGrp="1"/>
          </p:cNvSpPr>
          <p:nvPr>
            <p:ph idx="1"/>
          </p:nvPr>
        </p:nvSpPr>
        <p:spPr/>
        <p:txBody>
          <a:bodyPr/>
          <a:lstStyle/>
          <a:p>
            <a:r>
              <a:rPr lang="en-US" dirty="0"/>
              <a:t>I hope you would agree that the amendment actually proposed is qualitatively different from what is stated in the Statement of Objects and Reasons, which attempts to convince the </a:t>
            </a:r>
            <a:r>
              <a:rPr lang="en-US" dirty="0" err="1"/>
              <a:t>Hon’ble</a:t>
            </a:r>
            <a:r>
              <a:rPr lang="en-US" dirty="0"/>
              <a:t> Members of the Parliament that the appointment of consultants and specialists would be only for medical fields. But, the actual proviso intended to be inserted permits appointment of anyone as consultant or specialist even in the non-medical area of work in the ESI Corporation. </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17</a:t>
            </a:fld>
            <a:endParaRPr lang="en-US"/>
          </a:p>
        </p:txBody>
      </p:sp>
    </p:spTree>
    <p:extLst>
      <p:ext uri="{BB962C8B-B14F-4D97-AF65-F5344CB8AC3E}">
        <p14:creationId xmlns:p14="http://schemas.microsoft.com/office/powerpoint/2010/main" val="223023227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 I contd.</a:t>
            </a:r>
            <a:endParaRPr lang="en-US" dirty="0"/>
          </a:p>
        </p:txBody>
      </p:sp>
      <p:sp>
        <p:nvSpPr>
          <p:cNvPr id="3" name="Content Placeholder 2"/>
          <p:cNvSpPr>
            <a:spLocks noGrp="1"/>
          </p:cNvSpPr>
          <p:nvPr>
            <p:ph idx="1"/>
          </p:nvPr>
        </p:nvSpPr>
        <p:spPr/>
        <p:txBody>
          <a:bodyPr/>
          <a:lstStyle/>
          <a:p>
            <a:pPr lvl="0"/>
            <a:r>
              <a:rPr lang="en-US" dirty="0"/>
              <a:t>Kindly intimate whether this aspect was actually examined by the Ministry of Law before approving the tabling of the Bill before the Parliament on 30.7.2009. </a:t>
            </a:r>
          </a:p>
          <a:p>
            <a:pPr lvl="0"/>
            <a:r>
              <a:rPr lang="en-US" dirty="0"/>
              <a:t>Kindly intimate whether the omission of the phrase, “</a:t>
            </a:r>
            <a:r>
              <a:rPr lang="en-US" i="1" dirty="0"/>
              <a:t>for better delivery of super-</a:t>
            </a:r>
            <a:r>
              <a:rPr lang="en-US" i="1" dirty="0" err="1"/>
              <a:t>speciality</a:t>
            </a:r>
            <a:r>
              <a:rPr lang="en-US" i="1" dirty="0"/>
              <a:t> services</a:t>
            </a:r>
            <a:r>
              <a:rPr lang="en-US" dirty="0"/>
              <a:t>” in Clause 5 of the Bill was deliberate.</a:t>
            </a:r>
          </a:p>
          <a:p>
            <a:pPr lvl="0"/>
            <a:r>
              <a:rPr lang="en-US" dirty="0"/>
              <a:t>Kindly furnish the copy of all the pages of the note file containing the file-noting of the Ministry of Law on this issue.</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18</a:t>
            </a:fld>
            <a:endParaRPr lang="en-US"/>
          </a:p>
        </p:txBody>
      </p:sp>
    </p:spTree>
    <p:extLst>
      <p:ext uri="{BB962C8B-B14F-4D97-AF65-F5344CB8AC3E}">
        <p14:creationId xmlns:p14="http://schemas.microsoft.com/office/powerpoint/2010/main" val="358991460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00FFFF" mc:Ignorabl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017587"/>
          </a:xfrm>
        </p:spPr>
        <p:txBody>
          <a:bodyPr/>
          <a:lstStyle/>
          <a:p>
            <a:r>
              <a:rPr lang="en-US" sz="3600" b="1" dirty="0">
                <a:solidFill>
                  <a:schemeClr val="bg2"/>
                </a:solidFill>
                <a:latin typeface="Bookman Old Style" pitchFamily="18" charset="0"/>
              </a:rPr>
              <a:t>Part - II</a:t>
            </a:r>
            <a:endParaRPr lang="en-US" sz="3600" b="1" dirty="0">
              <a:solidFill>
                <a:schemeClr val="bg2"/>
              </a:solidFill>
            </a:endParaRPr>
          </a:p>
        </p:txBody>
      </p:sp>
      <p:sp>
        <p:nvSpPr>
          <p:cNvPr id="3" name="Content Placeholder 2"/>
          <p:cNvSpPr>
            <a:spLocks noGrp="1"/>
          </p:cNvSpPr>
          <p:nvPr>
            <p:ph idx="1"/>
          </p:nvPr>
        </p:nvSpPr>
        <p:spPr>
          <a:xfrm>
            <a:off x="609600" y="1524000"/>
            <a:ext cx="8077200" cy="4606925"/>
          </a:xfrm>
        </p:spPr>
        <p:txBody>
          <a:bodyPr/>
          <a:lstStyle/>
          <a:p>
            <a:pPr marL="0" indent="0">
              <a:buNone/>
            </a:pPr>
            <a:r>
              <a:rPr lang="en-US" dirty="0">
                <a:solidFill>
                  <a:srgbClr xmlns:mc="http://schemas.openxmlformats.org/markup-compatibility/2006" xmlns:a14="http://schemas.microsoft.com/office/drawing/2010/main" val="C00000" mc:Ignorable=""/>
                </a:solidFill>
                <a:effectLst/>
              </a:rPr>
              <a:t>If the proposed amendment gets through the Parliament, anyone can be appointed in the ESI Corporation for </a:t>
            </a:r>
            <a:r>
              <a:rPr lang="en-US" b="1" dirty="0">
                <a:solidFill>
                  <a:srgbClr xmlns:mc="http://schemas.openxmlformats.org/markup-compatibility/2006" xmlns:a14="http://schemas.microsoft.com/office/drawing/2010/main" val="C00000" mc:Ignorable=""/>
                </a:solidFill>
                <a:effectLst/>
              </a:rPr>
              <a:t>any</a:t>
            </a:r>
            <a:r>
              <a:rPr lang="en-US" dirty="0">
                <a:solidFill>
                  <a:srgbClr xmlns:mc="http://schemas.openxmlformats.org/markup-compatibility/2006" xmlns:a14="http://schemas.microsoft.com/office/drawing/2010/main" val="C00000" mc:Ignorable=""/>
                </a:solidFill>
                <a:effectLst/>
              </a:rPr>
              <a:t> purpose with any amount as remuneration simply by naming him as Consultant or Specialist even in the  field of  Revenue, Construction, </a:t>
            </a:r>
            <a:r>
              <a:rPr lang="en-US" dirty="0" err="1">
                <a:solidFill>
                  <a:srgbClr xmlns:mc="http://schemas.openxmlformats.org/markup-compatibility/2006" xmlns:a14="http://schemas.microsoft.com/office/drawing/2010/main" val="C00000" mc:Ignorable=""/>
                </a:solidFill>
                <a:effectLst/>
              </a:rPr>
              <a:t>Computerisation</a:t>
            </a:r>
            <a:r>
              <a:rPr lang="en-US" dirty="0">
                <a:solidFill>
                  <a:srgbClr xmlns:mc="http://schemas.openxmlformats.org/markup-compatibility/2006" xmlns:a14="http://schemas.microsoft.com/office/drawing/2010/main" val="C00000" mc:Ignorable=""/>
                </a:solidFill>
                <a:effectLst/>
              </a:rPr>
              <a:t>, Administration (Human Resources Management) or even for the Purchase of  Stationery, Furniture, etc.,</a:t>
            </a:r>
            <a:endParaRPr lang="en-US" b="1" dirty="0" smtClean="0">
              <a:solidFill>
                <a:srgbClr xmlns:mc="http://schemas.openxmlformats.org/markup-compatibility/2006" xmlns:a14="http://schemas.microsoft.com/office/drawing/2010/main" val="C00000" mc:Ignorable=""/>
              </a:solidFill>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19</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00FFFF" mc:Ignorable=""/>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sz="3600" b="1" dirty="0" smtClean="0">
                <a:latin typeface="Bookman Old Style" pitchFamily="18" charset="0"/>
              </a:rPr>
              <a:t>Part - II Contd.</a:t>
            </a:r>
            <a:endParaRPr lang="en-US" sz="3600" b="1" dirty="0">
              <a:latin typeface="Bookman Old Style" pitchFamily="18" charset="0"/>
            </a:endParaRPr>
          </a:p>
        </p:txBody>
      </p:sp>
      <p:sp>
        <p:nvSpPr>
          <p:cNvPr id="2" name="Content Placeholder 1"/>
          <p:cNvSpPr>
            <a:spLocks noGrp="1"/>
          </p:cNvSpPr>
          <p:nvPr>
            <p:ph idx="1"/>
          </p:nvPr>
        </p:nvSpPr>
        <p:spPr/>
        <p:txBody>
          <a:bodyPr/>
          <a:lstStyle/>
          <a:p>
            <a:pPr lvl="0"/>
            <a:r>
              <a:rPr lang="en-US" sz="2800" dirty="0">
                <a:effectLst/>
              </a:rPr>
              <a:t>Kindly intimate whether the proposed amendment literally provides for such possibilities or not.</a:t>
            </a:r>
          </a:p>
          <a:p>
            <a:pPr lvl="0"/>
            <a:r>
              <a:rPr lang="en-US" sz="2800" dirty="0">
                <a:effectLst/>
              </a:rPr>
              <a:t>Kindly intimate whether the terms “Consultants” and “Specialists” have been defined in any other Statute and any provisions made in the ESI Act to refer to those definitions as has been done in respect of the terms, “manufacturing process”, “occupier” and “power” under Sec. 2 in the ESI Act.</a:t>
            </a:r>
          </a:p>
          <a:p>
            <a:pPr marL="0" indent="0">
              <a:buNone/>
            </a:pPr>
            <a:endParaRPr lang="en-US" dirty="0"/>
          </a:p>
        </p:txBody>
      </p:sp>
      <p:sp>
        <p:nvSpPr>
          <p:cNvPr id="3" name="Date Placeholder 3"/>
          <p:cNvSpPr>
            <a:spLocks noGrp="1"/>
          </p:cNvSpPr>
          <p:nvPr>
            <p:ph type="dt" sz="half" idx="10"/>
          </p:nvPr>
        </p:nvSpPr>
        <p:spPr/>
        <p:txBody>
          <a:bodyPr/>
          <a:lstStyle/>
          <a:p>
            <a:fld id="{4D10F6E3-695F-4558-ADAF-B448CE7BA527}" type="datetime5">
              <a:rPr lang="en-US"/>
              <a:pPr/>
              <a:t>1-Jan-04</a:t>
            </a:fld>
            <a:endParaRPr lang="en-US"/>
          </a:p>
        </p:txBody>
      </p:sp>
      <p:sp>
        <p:nvSpPr>
          <p:cNvPr id="5" name="Slide Number Placeholder 5"/>
          <p:cNvSpPr>
            <a:spLocks noGrp="1"/>
          </p:cNvSpPr>
          <p:nvPr>
            <p:ph type="sldNum" sz="quarter" idx="12"/>
          </p:nvPr>
        </p:nvSpPr>
        <p:spPr/>
        <p:txBody>
          <a:bodyPr/>
          <a:lstStyle/>
          <a:p>
            <a:fld id="{DC4EDB70-B6CF-4E79-AEC4-71C4B2145FF0}" type="slidenum">
              <a:rPr lang="en-US"/>
              <a:pPr/>
              <a:t>20</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ookman Old Style" pitchFamily="18" charset="0"/>
              </a:rPr>
              <a:t>Part - III</a:t>
            </a:r>
            <a:endParaRPr lang="en-US" b="1" dirty="0">
              <a:latin typeface="Bookman Old Style" pitchFamily="18" charset="0"/>
            </a:endParaRPr>
          </a:p>
        </p:txBody>
      </p:sp>
      <p:sp>
        <p:nvSpPr>
          <p:cNvPr id="4" name="Content Placeholder 3"/>
          <p:cNvSpPr>
            <a:spLocks noGrp="1"/>
          </p:cNvSpPr>
          <p:nvPr>
            <p:ph idx="1"/>
          </p:nvPr>
        </p:nvSpPr>
        <p:spPr/>
        <p:txBody>
          <a:bodyPr/>
          <a:lstStyle/>
          <a:p>
            <a:r>
              <a:rPr lang="en-US" dirty="0"/>
              <a:t>The proposed proviso is attempted to be inserted below Sec. 17 (2) (a) of the Principal Act. Whether foreseen or not by the Ministry of Law, such a proviso can literally result in the following:  </a:t>
            </a:r>
          </a:p>
          <a:p>
            <a:endParaRPr lang="en-US" dirty="0"/>
          </a:p>
        </p:txBody>
      </p:sp>
      <p:sp>
        <p:nvSpPr>
          <p:cNvPr id="3" name="Date Placeholder 3"/>
          <p:cNvSpPr>
            <a:spLocks noGrp="1"/>
          </p:cNvSpPr>
          <p:nvPr>
            <p:ph type="dt" sz="half" idx="10"/>
          </p:nvPr>
        </p:nvSpPr>
        <p:spPr/>
        <p:txBody>
          <a:bodyPr/>
          <a:lstStyle/>
          <a:p>
            <a:fld id="{3F7562D3-F175-4769-B5EA-6ADAF104B2FE}" type="datetime5">
              <a:rPr lang="en-US"/>
              <a:pPr/>
              <a:t>1-Jan-04</a:t>
            </a:fld>
            <a:endParaRPr lang="en-US"/>
          </a:p>
        </p:txBody>
      </p:sp>
      <p:sp>
        <p:nvSpPr>
          <p:cNvPr id="5" name="Slide Number Placeholder 5"/>
          <p:cNvSpPr>
            <a:spLocks noGrp="1"/>
          </p:cNvSpPr>
          <p:nvPr>
            <p:ph type="sldNum" sz="quarter" idx="12"/>
          </p:nvPr>
        </p:nvSpPr>
        <p:spPr/>
        <p:txBody>
          <a:bodyPr/>
          <a:lstStyle/>
          <a:p>
            <a:fld id="{9381F536-C4BE-4070-A34A-9C063DE587CB}" type="slidenum">
              <a:rPr lang="en-US"/>
              <a:pPr/>
              <a:t>21</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ookman Old Style" pitchFamily="18" charset="0"/>
              </a:rPr>
              <a:t>Part - III Contd.</a:t>
            </a:r>
            <a:endParaRPr lang="en-US" b="1" dirty="0">
              <a:latin typeface="Bookman Old Style" pitchFamily="18" charset="0"/>
            </a:endParaRPr>
          </a:p>
        </p:txBody>
      </p:sp>
      <p:sp>
        <p:nvSpPr>
          <p:cNvPr id="3" name="Content Placeholder 2"/>
          <p:cNvSpPr>
            <a:spLocks noGrp="1"/>
          </p:cNvSpPr>
          <p:nvPr>
            <p:ph idx="1"/>
          </p:nvPr>
        </p:nvSpPr>
        <p:spPr/>
        <p:txBody>
          <a:bodyPr>
            <a:normAutofit fontScale="77500" lnSpcReduction="20000"/>
          </a:bodyPr>
          <a:lstStyle/>
          <a:p>
            <a:pPr marL="514350" lvl="0" indent="-514350">
              <a:buFont typeface="+mj-lt"/>
              <a:buAutoNum type="alphaLcPeriod"/>
            </a:pPr>
            <a:r>
              <a:rPr lang="en-US" dirty="0"/>
              <a:t>The “method of appointment” will not be governed by any procedure followed by the Central Government. No other method has also been proposed in the Bill for the ESI Corporation to follow in appointing the so-called Consultants and Specialists. No provision has been made in the Bill for that purpose.  The UPSC can simply be ignored.</a:t>
            </a:r>
          </a:p>
          <a:p>
            <a:pPr marL="514350" lvl="0" indent="-514350">
              <a:buFont typeface="+mj-lt"/>
              <a:buAutoNum type="alphaLcPeriod"/>
            </a:pPr>
            <a:r>
              <a:rPr lang="en-US" dirty="0"/>
              <a:t>The regulation under Sec.  17 (2) (a) regarding the “salary and allowances” has been removed totally, giving thereby freehand to fix </a:t>
            </a:r>
            <a:r>
              <a:rPr lang="en-US" b="1" dirty="0"/>
              <a:t>any</a:t>
            </a:r>
            <a:r>
              <a:rPr lang="en-US" dirty="0"/>
              <a:t> amount and pay the same to the said person who can be appointed and called as Consultant or Specialist irrespective of his educational qualification, not only in the medical field but </a:t>
            </a:r>
            <a:r>
              <a:rPr lang="en-US" b="1" dirty="0"/>
              <a:t>even in the non-medical fields.</a:t>
            </a:r>
            <a:r>
              <a:rPr lang="en-US" dirty="0"/>
              <a:t>  </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22</a:t>
            </a:fld>
            <a:endParaRPr lang="en-US"/>
          </a:p>
        </p:txBody>
      </p:sp>
    </p:spTree>
    <p:extLst>
      <p:ext uri="{BB962C8B-B14F-4D97-AF65-F5344CB8AC3E}">
        <p14:creationId xmlns:p14="http://schemas.microsoft.com/office/powerpoint/2010/main" val="3420461703"/>
      </p:ext>
    </p:extLst>
  </p:cSld>
  <p:clrMapOvr>
    <a:overrideClrMapping bg1="dk1" tx1="lt1" bg2="dk2"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ookman Old Style" pitchFamily="18" charset="0"/>
              </a:rPr>
              <a:t>Part – III Contd.</a:t>
            </a:r>
            <a:endParaRPr lang="en-US" b="1" dirty="0">
              <a:latin typeface="Bookman Old Style" pitchFamily="18" charset="0"/>
            </a:endParaRPr>
          </a:p>
        </p:txBody>
      </p:sp>
      <p:sp>
        <p:nvSpPr>
          <p:cNvPr id="3" name="Content Placeholder 2"/>
          <p:cNvSpPr>
            <a:spLocks noGrp="1"/>
          </p:cNvSpPr>
          <p:nvPr>
            <p:ph idx="1"/>
          </p:nvPr>
        </p:nvSpPr>
        <p:spPr/>
        <p:txBody>
          <a:bodyPr>
            <a:normAutofit fontScale="85000" lnSpcReduction="20000"/>
          </a:bodyPr>
          <a:lstStyle/>
          <a:p>
            <a:pPr marL="514350" lvl="0" indent="-514350">
              <a:buFont typeface="+mj-lt"/>
              <a:buAutoNum type="alphaLcParenR" startAt="3"/>
            </a:pPr>
            <a:r>
              <a:rPr lang="en-US" dirty="0"/>
              <a:t>The discipline and other conditions of service are not applicable to those consultants or specialists, as the proposed proviso which does not only remove the operation of Sec. 17 (2) (a) but also does not prescribe any reasonable alternative in respect of these three issues (</a:t>
            </a:r>
            <a:r>
              <a:rPr lang="en-US" i="1" dirty="0"/>
              <a:t>method of appointment, salary and allowances and discipline and other conditions of service</a:t>
            </a:r>
            <a:r>
              <a:rPr lang="en-US" dirty="0"/>
              <a:t>) at any other place of the Act. </a:t>
            </a:r>
          </a:p>
          <a:p>
            <a:pPr marL="514350" lvl="0" indent="-514350">
              <a:buFont typeface="+mj-lt"/>
              <a:buAutoNum type="alphaLcParenR" startAt="3"/>
            </a:pPr>
            <a:r>
              <a:rPr lang="en-US" dirty="0"/>
              <a:t>A totally arbitrary power is, thus, attempted to be vested in a public authority manning the public funds to appoint anyone as Consultant and pay him anything from public money without any restriction.</a:t>
            </a:r>
          </a:p>
          <a:p>
            <a:pPr marL="0" indent="0">
              <a:buNone/>
            </a:pP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23</a:t>
            </a:fld>
            <a:endParaRPr lang="en-US"/>
          </a:p>
        </p:txBody>
      </p:sp>
    </p:spTree>
    <p:extLst>
      <p:ext uri="{BB962C8B-B14F-4D97-AF65-F5344CB8AC3E}">
        <p14:creationId xmlns:p14="http://schemas.microsoft.com/office/powerpoint/2010/main" val="56620213"/>
      </p:ext>
    </p:extLst>
  </p:cSld>
  <p:clrMapOvr>
    <a:overrideClrMapping bg1="dk1" tx1="lt1" bg2="dk2"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idx="1"/>
          </p:nvPr>
        </p:nvSpPr>
        <p:spPr>
          <a:xfrm>
            <a:off x="263525" y="692150"/>
            <a:ext cx="8499475" cy="5403850"/>
          </a:xfrm>
        </p:spPr>
        <p:txBody>
          <a:bodyPr/>
          <a:lstStyle/>
          <a:p>
            <a:pPr algn="ctr">
              <a:buFont typeface="Wingdings" pitchFamily="2" charset="2"/>
              <a:buNone/>
            </a:pPr>
            <a:r>
              <a:rPr lang="en-US" sz="4400" b="1" dirty="0" smtClean="0">
                <a:solidFill>
                  <a:srgbClr xmlns:mc="http://schemas.openxmlformats.org/markup-compatibility/2006" xmlns:a14="http://schemas.microsoft.com/office/drawing/2010/main" val="00FFFF" mc:Ignorable=""/>
                </a:solidFill>
                <a:latin typeface="Bookman Old Style" pitchFamily="18" charset="0"/>
              </a:rPr>
              <a:t>Part – III Contd</a:t>
            </a:r>
            <a:r>
              <a:rPr lang="en-US" sz="4800" b="1" dirty="0" smtClean="0">
                <a:solidFill>
                  <a:srgbClr xmlns:mc="http://schemas.openxmlformats.org/markup-compatibility/2006" xmlns:a14="http://schemas.microsoft.com/office/drawing/2010/main" val="00FFFF" mc:Ignorable=""/>
                </a:solidFill>
                <a:latin typeface="Bookman Old Style" pitchFamily="18" charset="0"/>
              </a:rPr>
              <a:t>.</a:t>
            </a:r>
            <a:endParaRPr lang="en-US" sz="4800" b="1" dirty="0">
              <a:solidFill>
                <a:srgbClr xmlns:mc="http://schemas.openxmlformats.org/markup-compatibility/2006" xmlns:a14="http://schemas.microsoft.com/office/drawing/2010/main" val="00FFFF" mc:Ignorable=""/>
              </a:solidFill>
              <a:latin typeface="Bookman Old Style" pitchFamily="18" charset="0"/>
            </a:endParaRPr>
          </a:p>
          <a:p>
            <a:pPr lvl="0"/>
            <a:r>
              <a:rPr lang="en-US" sz="2000" dirty="0">
                <a:effectLst/>
              </a:rPr>
              <a:t>“</a:t>
            </a:r>
            <a:r>
              <a:rPr lang="en-US" sz="2000" b="1" dirty="0">
                <a:effectLst/>
              </a:rPr>
              <a:t>Blanket</a:t>
            </a:r>
            <a:r>
              <a:rPr lang="en-US" sz="2000" dirty="0">
                <a:effectLst/>
              </a:rPr>
              <a:t> discretionary power” has been held to be unconstitutional in</a:t>
            </a:r>
            <a:r>
              <a:rPr lang="en-US" sz="2000" i="1" dirty="0">
                <a:effectLst/>
              </a:rPr>
              <a:t> State of  Bihar Vs. K.K. Mishra 1969 3 SCC 337 and </a:t>
            </a:r>
            <a:r>
              <a:rPr lang="en-US" sz="2000" i="1" dirty="0" err="1">
                <a:effectLst/>
              </a:rPr>
              <a:t>Khwaja</a:t>
            </a:r>
            <a:r>
              <a:rPr lang="en-US" sz="2000" i="1" dirty="0">
                <a:effectLst/>
              </a:rPr>
              <a:t> Ahmed Abbas Vs. Union of India  1970 2 SCC 780);</a:t>
            </a:r>
            <a:endParaRPr lang="en-US" sz="2000" dirty="0">
              <a:effectLst/>
            </a:endParaRPr>
          </a:p>
          <a:p>
            <a:pPr lvl="0"/>
            <a:r>
              <a:rPr lang="en-US" sz="2000" dirty="0">
                <a:effectLst/>
              </a:rPr>
              <a:t>“</a:t>
            </a:r>
            <a:r>
              <a:rPr lang="en-US" sz="2000" b="1" dirty="0">
                <a:effectLst/>
              </a:rPr>
              <a:t>Unguided</a:t>
            </a:r>
            <a:r>
              <a:rPr lang="en-US" sz="2000" dirty="0">
                <a:effectLst/>
              </a:rPr>
              <a:t> discretionary power” has been held to be unreasonable in </a:t>
            </a:r>
            <a:r>
              <a:rPr lang="en-US" sz="2000" dirty="0" err="1">
                <a:effectLst/>
              </a:rPr>
              <a:t>Himat</a:t>
            </a:r>
            <a:r>
              <a:rPr lang="en-US" sz="2000" dirty="0">
                <a:effectLst/>
              </a:rPr>
              <a:t> </a:t>
            </a:r>
            <a:r>
              <a:rPr lang="en-US" sz="2000" dirty="0" err="1">
                <a:effectLst/>
              </a:rPr>
              <a:t>Lala</a:t>
            </a:r>
            <a:r>
              <a:rPr lang="en-US" sz="2000" dirty="0">
                <a:effectLst/>
              </a:rPr>
              <a:t> K Shah Vs. Commissioner of Police 1973  1 SCC 227);</a:t>
            </a:r>
          </a:p>
          <a:p>
            <a:pPr lvl="0"/>
            <a:r>
              <a:rPr lang="en-US" sz="2000" dirty="0">
                <a:effectLst/>
              </a:rPr>
              <a:t>“</a:t>
            </a:r>
            <a:r>
              <a:rPr lang="en-US" sz="2000" b="1" dirty="0">
                <a:effectLst/>
              </a:rPr>
              <a:t>Wide</a:t>
            </a:r>
            <a:r>
              <a:rPr lang="en-US" sz="2000" dirty="0">
                <a:effectLst/>
              </a:rPr>
              <a:t> discretionary power” (State of  Madras Vs. V.G. Row 1952 AIR SC 1976) is unconstitutional because it allows the administrative authority  to exercise this discretion on subjective satisfaction without permitting the grounds to  be judicially tested;</a:t>
            </a:r>
          </a:p>
          <a:p>
            <a:pPr lvl="0"/>
            <a:r>
              <a:rPr lang="en-US" sz="2000" dirty="0">
                <a:effectLst/>
              </a:rPr>
              <a:t>“</a:t>
            </a:r>
            <a:r>
              <a:rPr lang="en-US" sz="2000" b="1" dirty="0">
                <a:effectLst/>
              </a:rPr>
              <a:t>Wide</a:t>
            </a:r>
            <a:r>
              <a:rPr lang="en-US" sz="2000" dirty="0">
                <a:effectLst/>
              </a:rPr>
              <a:t> discretion without procedural safeguards” had been held as unconstitutional in State of M.P Vs. Bharat Singh AIR 1967 SC 1170. </a:t>
            </a:r>
          </a:p>
          <a:p>
            <a:pPr algn="ctr">
              <a:buFont typeface="Wingdings" pitchFamily="2" charset="2"/>
              <a:buNone/>
            </a:pPr>
            <a:endParaRPr lang="en-US" sz="4800" b="1" dirty="0">
              <a:solidFill>
                <a:srgbClr xmlns:mc="http://schemas.openxmlformats.org/markup-compatibility/2006" xmlns:a14="http://schemas.microsoft.com/office/drawing/2010/main" val="00FFFF" mc:Ignorable=""/>
              </a:solidFill>
              <a:latin typeface="Bookman Old Style" pitchFamily="18" charset="0"/>
            </a:endParaRPr>
          </a:p>
        </p:txBody>
      </p:sp>
      <p:sp>
        <p:nvSpPr>
          <p:cNvPr id="3" name="Date Placeholder 3"/>
          <p:cNvSpPr>
            <a:spLocks noGrp="1"/>
          </p:cNvSpPr>
          <p:nvPr>
            <p:ph type="dt" sz="half" idx="10"/>
          </p:nvPr>
        </p:nvSpPr>
        <p:spPr/>
        <p:txBody>
          <a:bodyPr/>
          <a:lstStyle/>
          <a:p>
            <a:fld id="{B42BF2C8-B325-4DB1-864B-0B679F693888}" type="datetime5">
              <a:rPr lang="en-US"/>
              <a:pPr/>
              <a:t>1-Jan-04</a:t>
            </a:fld>
            <a:endParaRPr lang="en-US"/>
          </a:p>
        </p:txBody>
      </p:sp>
      <p:sp>
        <p:nvSpPr>
          <p:cNvPr id="5" name="Slide Number Placeholder 5"/>
          <p:cNvSpPr>
            <a:spLocks noGrp="1"/>
          </p:cNvSpPr>
          <p:nvPr>
            <p:ph type="sldNum" sz="quarter" idx="12"/>
          </p:nvPr>
        </p:nvSpPr>
        <p:spPr/>
        <p:txBody>
          <a:bodyPr/>
          <a:lstStyle/>
          <a:p>
            <a:fld id="{EFA76BE2-F668-4003-8694-9938DE3ABB5F}" type="slidenum">
              <a:rPr lang="en-US"/>
              <a:pPr/>
              <a:t>24</a:t>
            </a:fld>
            <a:endParaRPr lang="en-US"/>
          </a:p>
        </p:txBody>
      </p:sp>
    </p:spTree>
  </p:cSld>
  <p:clrMapOvr>
    <a:overrideClrMapping bg1="dk1" tx1="lt1" bg2="dk2" tx2="lt2" accent1="accent1" accent2="accent2" accent3="accent3" accent4="accent4" accent5="accent5" accent6="accent6" hlink="hlink" folHlink="folHlink"/>
  </p:clrMapOvr>
  <p:transition xmlns:p14="http://schemas.microsoft.com/office/powerpoint/2010/main" spd="slow">
    <p:cove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6914">
                                            <p:txEl>
                                              <p:pRg st="0" end="0"/>
                                            </p:txEl>
                                          </p:spTgt>
                                        </p:tgtEl>
                                        <p:attrNameLst>
                                          <p:attrName>style.visibility</p:attrName>
                                        </p:attrNameLst>
                                      </p:cBhvr>
                                      <p:to>
                                        <p:strVal val="visible"/>
                                      </p:to>
                                    </p:set>
                                    <p:animEffect transition="in" filter="wipe(down)">
                                      <p:cBhvr>
                                        <p:cTn id="7" dur="580">
                                          <p:stCondLst>
                                            <p:cond delay="0"/>
                                          </p:stCondLst>
                                        </p:cTn>
                                        <p:tgtEl>
                                          <p:spTgt spid="166914">
                                            <p:txEl>
                                              <p:pRg st="0" end="0"/>
                                            </p:txEl>
                                          </p:spTgt>
                                        </p:tgtEl>
                                      </p:cBhvr>
                                    </p:animEffect>
                                    <p:anim calcmode="lin" valueType="num">
                                      <p:cBhvr>
                                        <p:cTn id="8" dur="1822" tmFilter="0,0; 0.14,0.36; 0.43,0.73; 0.71,0.91; 1.0,1.0">
                                          <p:stCondLst>
                                            <p:cond delay="0"/>
                                          </p:stCondLst>
                                        </p:cTn>
                                        <p:tgtEl>
                                          <p:spTgt spid="16691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691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691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691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691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66914">
                                            <p:txEl>
                                              <p:pRg st="0" end="0"/>
                                            </p:txEl>
                                          </p:spTgt>
                                        </p:tgtEl>
                                      </p:cBhvr>
                                      <p:to x="100000" y="60000"/>
                                    </p:animScale>
                                    <p:animScale>
                                      <p:cBhvr>
                                        <p:cTn id="14" dur="166" decel="50000">
                                          <p:stCondLst>
                                            <p:cond delay="676"/>
                                          </p:stCondLst>
                                        </p:cTn>
                                        <p:tgtEl>
                                          <p:spTgt spid="166914">
                                            <p:txEl>
                                              <p:pRg st="0" end="0"/>
                                            </p:txEl>
                                          </p:spTgt>
                                        </p:tgtEl>
                                      </p:cBhvr>
                                      <p:to x="100000" y="100000"/>
                                    </p:animScale>
                                    <p:animScale>
                                      <p:cBhvr>
                                        <p:cTn id="15" dur="26">
                                          <p:stCondLst>
                                            <p:cond delay="1312"/>
                                          </p:stCondLst>
                                        </p:cTn>
                                        <p:tgtEl>
                                          <p:spTgt spid="166914">
                                            <p:txEl>
                                              <p:pRg st="0" end="0"/>
                                            </p:txEl>
                                          </p:spTgt>
                                        </p:tgtEl>
                                      </p:cBhvr>
                                      <p:to x="100000" y="80000"/>
                                    </p:animScale>
                                    <p:animScale>
                                      <p:cBhvr>
                                        <p:cTn id="16" dur="166" decel="50000">
                                          <p:stCondLst>
                                            <p:cond delay="1338"/>
                                          </p:stCondLst>
                                        </p:cTn>
                                        <p:tgtEl>
                                          <p:spTgt spid="166914">
                                            <p:txEl>
                                              <p:pRg st="0" end="0"/>
                                            </p:txEl>
                                          </p:spTgt>
                                        </p:tgtEl>
                                      </p:cBhvr>
                                      <p:to x="100000" y="100000"/>
                                    </p:animScale>
                                    <p:animScale>
                                      <p:cBhvr>
                                        <p:cTn id="17" dur="26">
                                          <p:stCondLst>
                                            <p:cond delay="1642"/>
                                          </p:stCondLst>
                                        </p:cTn>
                                        <p:tgtEl>
                                          <p:spTgt spid="166914">
                                            <p:txEl>
                                              <p:pRg st="0" end="0"/>
                                            </p:txEl>
                                          </p:spTgt>
                                        </p:tgtEl>
                                      </p:cBhvr>
                                      <p:to x="100000" y="90000"/>
                                    </p:animScale>
                                    <p:animScale>
                                      <p:cBhvr>
                                        <p:cTn id="18" dur="166" decel="50000">
                                          <p:stCondLst>
                                            <p:cond delay="1668"/>
                                          </p:stCondLst>
                                        </p:cTn>
                                        <p:tgtEl>
                                          <p:spTgt spid="166914">
                                            <p:txEl>
                                              <p:pRg st="0" end="0"/>
                                            </p:txEl>
                                          </p:spTgt>
                                        </p:tgtEl>
                                      </p:cBhvr>
                                      <p:to x="100000" y="100000"/>
                                    </p:animScale>
                                    <p:animScale>
                                      <p:cBhvr>
                                        <p:cTn id="19" dur="26">
                                          <p:stCondLst>
                                            <p:cond delay="1808"/>
                                          </p:stCondLst>
                                        </p:cTn>
                                        <p:tgtEl>
                                          <p:spTgt spid="166914">
                                            <p:txEl>
                                              <p:pRg st="0" end="0"/>
                                            </p:txEl>
                                          </p:spTgt>
                                        </p:tgtEl>
                                      </p:cBhvr>
                                      <p:to x="100000" y="95000"/>
                                    </p:animScale>
                                    <p:animScale>
                                      <p:cBhvr>
                                        <p:cTn id="20" dur="166" decel="50000">
                                          <p:stCondLst>
                                            <p:cond delay="1834"/>
                                          </p:stCondLst>
                                        </p:cTn>
                                        <p:tgtEl>
                                          <p:spTgt spid="16691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6914">
                                            <p:txEl>
                                              <p:pRg st="1" end="1"/>
                                            </p:txEl>
                                          </p:spTgt>
                                        </p:tgtEl>
                                        <p:attrNameLst>
                                          <p:attrName>style.visibility</p:attrName>
                                        </p:attrNameLst>
                                      </p:cBhvr>
                                      <p:to>
                                        <p:strVal val="visible"/>
                                      </p:to>
                                    </p:set>
                                    <p:animEffect transition="in" filter="wipe(down)">
                                      <p:cBhvr>
                                        <p:cTn id="25" dur="580">
                                          <p:stCondLst>
                                            <p:cond delay="0"/>
                                          </p:stCondLst>
                                        </p:cTn>
                                        <p:tgtEl>
                                          <p:spTgt spid="166914">
                                            <p:txEl>
                                              <p:pRg st="1" end="1"/>
                                            </p:txEl>
                                          </p:spTgt>
                                        </p:tgtEl>
                                      </p:cBhvr>
                                    </p:animEffect>
                                    <p:anim calcmode="lin" valueType="num">
                                      <p:cBhvr>
                                        <p:cTn id="26" dur="1822" tmFilter="0,0; 0.14,0.36; 0.43,0.73; 0.71,0.91; 1.0,1.0">
                                          <p:stCondLst>
                                            <p:cond delay="0"/>
                                          </p:stCondLst>
                                        </p:cTn>
                                        <p:tgtEl>
                                          <p:spTgt spid="166914">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6914">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6914">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6914">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6914">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66914">
                                            <p:txEl>
                                              <p:pRg st="1" end="1"/>
                                            </p:txEl>
                                          </p:spTgt>
                                        </p:tgtEl>
                                      </p:cBhvr>
                                      <p:to x="100000" y="60000"/>
                                    </p:animScale>
                                    <p:animScale>
                                      <p:cBhvr>
                                        <p:cTn id="32" dur="166" decel="50000">
                                          <p:stCondLst>
                                            <p:cond delay="676"/>
                                          </p:stCondLst>
                                        </p:cTn>
                                        <p:tgtEl>
                                          <p:spTgt spid="166914">
                                            <p:txEl>
                                              <p:pRg st="1" end="1"/>
                                            </p:txEl>
                                          </p:spTgt>
                                        </p:tgtEl>
                                      </p:cBhvr>
                                      <p:to x="100000" y="100000"/>
                                    </p:animScale>
                                    <p:animScale>
                                      <p:cBhvr>
                                        <p:cTn id="33" dur="26">
                                          <p:stCondLst>
                                            <p:cond delay="1312"/>
                                          </p:stCondLst>
                                        </p:cTn>
                                        <p:tgtEl>
                                          <p:spTgt spid="166914">
                                            <p:txEl>
                                              <p:pRg st="1" end="1"/>
                                            </p:txEl>
                                          </p:spTgt>
                                        </p:tgtEl>
                                      </p:cBhvr>
                                      <p:to x="100000" y="80000"/>
                                    </p:animScale>
                                    <p:animScale>
                                      <p:cBhvr>
                                        <p:cTn id="34" dur="166" decel="50000">
                                          <p:stCondLst>
                                            <p:cond delay="1338"/>
                                          </p:stCondLst>
                                        </p:cTn>
                                        <p:tgtEl>
                                          <p:spTgt spid="166914">
                                            <p:txEl>
                                              <p:pRg st="1" end="1"/>
                                            </p:txEl>
                                          </p:spTgt>
                                        </p:tgtEl>
                                      </p:cBhvr>
                                      <p:to x="100000" y="100000"/>
                                    </p:animScale>
                                    <p:animScale>
                                      <p:cBhvr>
                                        <p:cTn id="35" dur="26">
                                          <p:stCondLst>
                                            <p:cond delay="1642"/>
                                          </p:stCondLst>
                                        </p:cTn>
                                        <p:tgtEl>
                                          <p:spTgt spid="166914">
                                            <p:txEl>
                                              <p:pRg st="1" end="1"/>
                                            </p:txEl>
                                          </p:spTgt>
                                        </p:tgtEl>
                                      </p:cBhvr>
                                      <p:to x="100000" y="90000"/>
                                    </p:animScale>
                                    <p:animScale>
                                      <p:cBhvr>
                                        <p:cTn id="36" dur="166" decel="50000">
                                          <p:stCondLst>
                                            <p:cond delay="1668"/>
                                          </p:stCondLst>
                                        </p:cTn>
                                        <p:tgtEl>
                                          <p:spTgt spid="166914">
                                            <p:txEl>
                                              <p:pRg st="1" end="1"/>
                                            </p:txEl>
                                          </p:spTgt>
                                        </p:tgtEl>
                                      </p:cBhvr>
                                      <p:to x="100000" y="100000"/>
                                    </p:animScale>
                                    <p:animScale>
                                      <p:cBhvr>
                                        <p:cTn id="37" dur="26">
                                          <p:stCondLst>
                                            <p:cond delay="1808"/>
                                          </p:stCondLst>
                                        </p:cTn>
                                        <p:tgtEl>
                                          <p:spTgt spid="166914">
                                            <p:txEl>
                                              <p:pRg st="1" end="1"/>
                                            </p:txEl>
                                          </p:spTgt>
                                        </p:tgtEl>
                                      </p:cBhvr>
                                      <p:to x="100000" y="95000"/>
                                    </p:animScale>
                                    <p:animScale>
                                      <p:cBhvr>
                                        <p:cTn id="38" dur="166" decel="50000">
                                          <p:stCondLst>
                                            <p:cond delay="1834"/>
                                          </p:stCondLst>
                                        </p:cTn>
                                        <p:tgtEl>
                                          <p:spTgt spid="166914">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66914">
                                            <p:txEl>
                                              <p:pRg st="2" end="2"/>
                                            </p:txEl>
                                          </p:spTgt>
                                        </p:tgtEl>
                                        <p:attrNameLst>
                                          <p:attrName>style.visibility</p:attrName>
                                        </p:attrNameLst>
                                      </p:cBhvr>
                                      <p:to>
                                        <p:strVal val="visible"/>
                                      </p:to>
                                    </p:set>
                                    <p:animEffect transition="in" filter="wipe(down)">
                                      <p:cBhvr>
                                        <p:cTn id="43" dur="580">
                                          <p:stCondLst>
                                            <p:cond delay="0"/>
                                          </p:stCondLst>
                                        </p:cTn>
                                        <p:tgtEl>
                                          <p:spTgt spid="166914">
                                            <p:txEl>
                                              <p:pRg st="2" end="2"/>
                                            </p:txEl>
                                          </p:spTgt>
                                        </p:tgtEl>
                                      </p:cBhvr>
                                    </p:animEffect>
                                    <p:anim calcmode="lin" valueType="num">
                                      <p:cBhvr>
                                        <p:cTn id="44" dur="1822" tmFilter="0,0; 0.14,0.36; 0.43,0.73; 0.71,0.91; 1.0,1.0">
                                          <p:stCondLst>
                                            <p:cond delay="0"/>
                                          </p:stCondLst>
                                        </p:cTn>
                                        <p:tgtEl>
                                          <p:spTgt spid="166914">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66914">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66914">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66914">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66914">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66914">
                                            <p:txEl>
                                              <p:pRg st="2" end="2"/>
                                            </p:txEl>
                                          </p:spTgt>
                                        </p:tgtEl>
                                      </p:cBhvr>
                                      <p:to x="100000" y="60000"/>
                                    </p:animScale>
                                    <p:animScale>
                                      <p:cBhvr>
                                        <p:cTn id="50" dur="166" decel="50000">
                                          <p:stCondLst>
                                            <p:cond delay="676"/>
                                          </p:stCondLst>
                                        </p:cTn>
                                        <p:tgtEl>
                                          <p:spTgt spid="166914">
                                            <p:txEl>
                                              <p:pRg st="2" end="2"/>
                                            </p:txEl>
                                          </p:spTgt>
                                        </p:tgtEl>
                                      </p:cBhvr>
                                      <p:to x="100000" y="100000"/>
                                    </p:animScale>
                                    <p:animScale>
                                      <p:cBhvr>
                                        <p:cTn id="51" dur="26">
                                          <p:stCondLst>
                                            <p:cond delay="1312"/>
                                          </p:stCondLst>
                                        </p:cTn>
                                        <p:tgtEl>
                                          <p:spTgt spid="166914">
                                            <p:txEl>
                                              <p:pRg st="2" end="2"/>
                                            </p:txEl>
                                          </p:spTgt>
                                        </p:tgtEl>
                                      </p:cBhvr>
                                      <p:to x="100000" y="80000"/>
                                    </p:animScale>
                                    <p:animScale>
                                      <p:cBhvr>
                                        <p:cTn id="52" dur="166" decel="50000">
                                          <p:stCondLst>
                                            <p:cond delay="1338"/>
                                          </p:stCondLst>
                                        </p:cTn>
                                        <p:tgtEl>
                                          <p:spTgt spid="166914">
                                            <p:txEl>
                                              <p:pRg st="2" end="2"/>
                                            </p:txEl>
                                          </p:spTgt>
                                        </p:tgtEl>
                                      </p:cBhvr>
                                      <p:to x="100000" y="100000"/>
                                    </p:animScale>
                                    <p:animScale>
                                      <p:cBhvr>
                                        <p:cTn id="53" dur="26">
                                          <p:stCondLst>
                                            <p:cond delay="1642"/>
                                          </p:stCondLst>
                                        </p:cTn>
                                        <p:tgtEl>
                                          <p:spTgt spid="166914">
                                            <p:txEl>
                                              <p:pRg st="2" end="2"/>
                                            </p:txEl>
                                          </p:spTgt>
                                        </p:tgtEl>
                                      </p:cBhvr>
                                      <p:to x="100000" y="90000"/>
                                    </p:animScale>
                                    <p:animScale>
                                      <p:cBhvr>
                                        <p:cTn id="54" dur="166" decel="50000">
                                          <p:stCondLst>
                                            <p:cond delay="1668"/>
                                          </p:stCondLst>
                                        </p:cTn>
                                        <p:tgtEl>
                                          <p:spTgt spid="166914">
                                            <p:txEl>
                                              <p:pRg st="2" end="2"/>
                                            </p:txEl>
                                          </p:spTgt>
                                        </p:tgtEl>
                                      </p:cBhvr>
                                      <p:to x="100000" y="100000"/>
                                    </p:animScale>
                                    <p:animScale>
                                      <p:cBhvr>
                                        <p:cTn id="55" dur="26">
                                          <p:stCondLst>
                                            <p:cond delay="1808"/>
                                          </p:stCondLst>
                                        </p:cTn>
                                        <p:tgtEl>
                                          <p:spTgt spid="166914">
                                            <p:txEl>
                                              <p:pRg st="2" end="2"/>
                                            </p:txEl>
                                          </p:spTgt>
                                        </p:tgtEl>
                                      </p:cBhvr>
                                      <p:to x="100000" y="95000"/>
                                    </p:animScale>
                                    <p:animScale>
                                      <p:cBhvr>
                                        <p:cTn id="56" dur="166" decel="50000">
                                          <p:stCondLst>
                                            <p:cond delay="1834"/>
                                          </p:stCondLst>
                                        </p:cTn>
                                        <p:tgtEl>
                                          <p:spTgt spid="166914">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66914">
                                            <p:txEl>
                                              <p:pRg st="3" end="3"/>
                                            </p:txEl>
                                          </p:spTgt>
                                        </p:tgtEl>
                                        <p:attrNameLst>
                                          <p:attrName>style.visibility</p:attrName>
                                        </p:attrNameLst>
                                      </p:cBhvr>
                                      <p:to>
                                        <p:strVal val="visible"/>
                                      </p:to>
                                    </p:set>
                                    <p:animEffect transition="in" filter="wipe(down)">
                                      <p:cBhvr>
                                        <p:cTn id="61" dur="580">
                                          <p:stCondLst>
                                            <p:cond delay="0"/>
                                          </p:stCondLst>
                                        </p:cTn>
                                        <p:tgtEl>
                                          <p:spTgt spid="166914">
                                            <p:txEl>
                                              <p:pRg st="3" end="3"/>
                                            </p:txEl>
                                          </p:spTgt>
                                        </p:tgtEl>
                                      </p:cBhvr>
                                    </p:animEffect>
                                    <p:anim calcmode="lin" valueType="num">
                                      <p:cBhvr>
                                        <p:cTn id="62" dur="1822" tmFilter="0,0; 0.14,0.36; 0.43,0.73; 0.71,0.91; 1.0,1.0">
                                          <p:stCondLst>
                                            <p:cond delay="0"/>
                                          </p:stCondLst>
                                        </p:cTn>
                                        <p:tgtEl>
                                          <p:spTgt spid="166914">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66914">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66914">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66914">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66914">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166914">
                                            <p:txEl>
                                              <p:pRg st="3" end="3"/>
                                            </p:txEl>
                                          </p:spTgt>
                                        </p:tgtEl>
                                      </p:cBhvr>
                                      <p:to x="100000" y="60000"/>
                                    </p:animScale>
                                    <p:animScale>
                                      <p:cBhvr>
                                        <p:cTn id="68" dur="166" decel="50000">
                                          <p:stCondLst>
                                            <p:cond delay="676"/>
                                          </p:stCondLst>
                                        </p:cTn>
                                        <p:tgtEl>
                                          <p:spTgt spid="166914">
                                            <p:txEl>
                                              <p:pRg st="3" end="3"/>
                                            </p:txEl>
                                          </p:spTgt>
                                        </p:tgtEl>
                                      </p:cBhvr>
                                      <p:to x="100000" y="100000"/>
                                    </p:animScale>
                                    <p:animScale>
                                      <p:cBhvr>
                                        <p:cTn id="69" dur="26">
                                          <p:stCondLst>
                                            <p:cond delay="1312"/>
                                          </p:stCondLst>
                                        </p:cTn>
                                        <p:tgtEl>
                                          <p:spTgt spid="166914">
                                            <p:txEl>
                                              <p:pRg st="3" end="3"/>
                                            </p:txEl>
                                          </p:spTgt>
                                        </p:tgtEl>
                                      </p:cBhvr>
                                      <p:to x="100000" y="80000"/>
                                    </p:animScale>
                                    <p:animScale>
                                      <p:cBhvr>
                                        <p:cTn id="70" dur="166" decel="50000">
                                          <p:stCondLst>
                                            <p:cond delay="1338"/>
                                          </p:stCondLst>
                                        </p:cTn>
                                        <p:tgtEl>
                                          <p:spTgt spid="166914">
                                            <p:txEl>
                                              <p:pRg st="3" end="3"/>
                                            </p:txEl>
                                          </p:spTgt>
                                        </p:tgtEl>
                                      </p:cBhvr>
                                      <p:to x="100000" y="100000"/>
                                    </p:animScale>
                                    <p:animScale>
                                      <p:cBhvr>
                                        <p:cTn id="71" dur="26">
                                          <p:stCondLst>
                                            <p:cond delay="1642"/>
                                          </p:stCondLst>
                                        </p:cTn>
                                        <p:tgtEl>
                                          <p:spTgt spid="166914">
                                            <p:txEl>
                                              <p:pRg st="3" end="3"/>
                                            </p:txEl>
                                          </p:spTgt>
                                        </p:tgtEl>
                                      </p:cBhvr>
                                      <p:to x="100000" y="90000"/>
                                    </p:animScale>
                                    <p:animScale>
                                      <p:cBhvr>
                                        <p:cTn id="72" dur="166" decel="50000">
                                          <p:stCondLst>
                                            <p:cond delay="1668"/>
                                          </p:stCondLst>
                                        </p:cTn>
                                        <p:tgtEl>
                                          <p:spTgt spid="166914">
                                            <p:txEl>
                                              <p:pRg st="3" end="3"/>
                                            </p:txEl>
                                          </p:spTgt>
                                        </p:tgtEl>
                                      </p:cBhvr>
                                      <p:to x="100000" y="100000"/>
                                    </p:animScale>
                                    <p:animScale>
                                      <p:cBhvr>
                                        <p:cTn id="73" dur="26">
                                          <p:stCondLst>
                                            <p:cond delay="1808"/>
                                          </p:stCondLst>
                                        </p:cTn>
                                        <p:tgtEl>
                                          <p:spTgt spid="166914">
                                            <p:txEl>
                                              <p:pRg st="3" end="3"/>
                                            </p:txEl>
                                          </p:spTgt>
                                        </p:tgtEl>
                                      </p:cBhvr>
                                      <p:to x="100000" y="95000"/>
                                    </p:animScale>
                                    <p:animScale>
                                      <p:cBhvr>
                                        <p:cTn id="74" dur="166" decel="50000">
                                          <p:stCondLst>
                                            <p:cond delay="1834"/>
                                          </p:stCondLst>
                                        </p:cTn>
                                        <p:tgtEl>
                                          <p:spTgt spid="166914">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66914">
                                            <p:txEl>
                                              <p:pRg st="4" end="4"/>
                                            </p:txEl>
                                          </p:spTgt>
                                        </p:tgtEl>
                                        <p:attrNameLst>
                                          <p:attrName>style.visibility</p:attrName>
                                        </p:attrNameLst>
                                      </p:cBhvr>
                                      <p:to>
                                        <p:strVal val="visible"/>
                                      </p:to>
                                    </p:set>
                                    <p:animEffect transition="in" filter="wipe(down)">
                                      <p:cBhvr>
                                        <p:cTn id="79" dur="580">
                                          <p:stCondLst>
                                            <p:cond delay="0"/>
                                          </p:stCondLst>
                                        </p:cTn>
                                        <p:tgtEl>
                                          <p:spTgt spid="166914">
                                            <p:txEl>
                                              <p:pRg st="4" end="4"/>
                                            </p:txEl>
                                          </p:spTgt>
                                        </p:tgtEl>
                                      </p:cBhvr>
                                    </p:animEffect>
                                    <p:anim calcmode="lin" valueType="num">
                                      <p:cBhvr>
                                        <p:cTn id="80" dur="1822" tmFilter="0,0; 0.14,0.36; 0.43,0.73; 0.71,0.91; 1.0,1.0">
                                          <p:stCondLst>
                                            <p:cond delay="0"/>
                                          </p:stCondLst>
                                        </p:cTn>
                                        <p:tgtEl>
                                          <p:spTgt spid="166914">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66914">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66914">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66914">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66914">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166914">
                                            <p:txEl>
                                              <p:pRg st="4" end="4"/>
                                            </p:txEl>
                                          </p:spTgt>
                                        </p:tgtEl>
                                      </p:cBhvr>
                                      <p:to x="100000" y="60000"/>
                                    </p:animScale>
                                    <p:animScale>
                                      <p:cBhvr>
                                        <p:cTn id="86" dur="166" decel="50000">
                                          <p:stCondLst>
                                            <p:cond delay="676"/>
                                          </p:stCondLst>
                                        </p:cTn>
                                        <p:tgtEl>
                                          <p:spTgt spid="166914">
                                            <p:txEl>
                                              <p:pRg st="4" end="4"/>
                                            </p:txEl>
                                          </p:spTgt>
                                        </p:tgtEl>
                                      </p:cBhvr>
                                      <p:to x="100000" y="100000"/>
                                    </p:animScale>
                                    <p:animScale>
                                      <p:cBhvr>
                                        <p:cTn id="87" dur="26">
                                          <p:stCondLst>
                                            <p:cond delay="1312"/>
                                          </p:stCondLst>
                                        </p:cTn>
                                        <p:tgtEl>
                                          <p:spTgt spid="166914">
                                            <p:txEl>
                                              <p:pRg st="4" end="4"/>
                                            </p:txEl>
                                          </p:spTgt>
                                        </p:tgtEl>
                                      </p:cBhvr>
                                      <p:to x="100000" y="80000"/>
                                    </p:animScale>
                                    <p:animScale>
                                      <p:cBhvr>
                                        <p:cTn id="88" dur="166" decel="50000">
                                          <p:stCondLst>
                                            <p:cond delay="1338"/>
                                          </p:stCondLst>
                                        </p:cTn>
                                        <p:tgtEl>
                                          <p:spTgt spid="166914">
                                            <p:txEl>
                                              <p:pRg st="4" end="4"/>
                                            </p:txEl>
                                          </p:spTgt>
                                        </p:tgtEl>
                                      </p:cBhvr>
                                      <p:to x="100000" y="100000"/>
                                    </p:animScale>
                                    <p:animScale>
                                      <p:cBhvr>
                                        <p:cTn id="89" dur="26">
                                          <p:stCondLst>
                                            <p:cond delay="1642"/>
                                          </p:stCondLst>
                                        </p:cTn>
                                        <p:tgtEl>
                                          <p:spTgt spid="166914">
                                            <p:txEl>
                                              <p:pRg st="4" end="4"/>
                                            </p:txEl>
                                          </p:spTgt>
                                        </p:tgtEl>
                                      </p:cBhvr>
                                      <p:to x="100000" y="90000"/>
                                    </p:animScale>
                                    <p:animScale>
                                      <p:cBhvr>
                                        <p:cTn id="90" dur="166" decel="50000">
                                          <p:stCondLst>
                                            <p:cond delay="1668"/>
                                          </p:stCondLst>
                                        </p:cTn>
                                        <p:tgtEl>
                                          <p:spTgt spid="166914">
                                            <p:txEl>
                                              <p:pRg st="4" end="4"/>
                                            </p:txEl>
                                          </p:spTgt>
                                        </p:tgtEl>
                                      </p:cBhvr>
                                      <p:to x="100000" y="100000"/>
                                    </p:animScale>
                                    <p:animScale>
                                      <p:cBhvr>
                                        <p:cTn id="91" dur="26">
                                          <p:stCondLst>
                                            <p:cond delay="1808"/>
                                          </p:stCondLst>
                                        </p:cTn>
                                        <p:tgtEl>
                                          <p:spTgt spid="166914">
                                            <p:txEl>
                                              <p:pRg st="4" end="4"/>
                                            </p:txEl>
                                          </p:spTgt>
                                        </p:tgtEl>
                                      </p:cBhvr>
                                      <p:to x="100000" y="95000"/>
                                    </p:animScale>
                                    <p:animScale>
                                      <p:cBhvr>
                                        <p:cTn id="92" dur="166" decel="50000">
                                          <p:stCondLst>
                                            <p:cond delay="1834"/>
                                          </p:stCondLst>
                                        </p:cTn>
                                        <p:tgtEl>
                                          <p:spTgt spid="166914">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idx="1"/>
          </p:nvPr>
        </p:nvSpPr>
        <p:spPr>
          <a:xfrm>
            <a:off x="381000" y="381000"/>
            <a:ext cx="8443912" cy="4970463"/>
          </a:xfrm>
        </p:spPr>
        <p:txBody>
          <a:bodyPr>
            <a:normAutofit fontScale="92500" lnSpcReduction="10000"/>
          </a:bodyPr>
          <a:lstStyle/>
          <a:p>
            <a:pPr algn="ctr">
              <a:buNone/>
            </a:pPr>
            <a:r>
              <a:rPr lang="en-US" sz="4800" b="1" dirty="0">
                <a:solidFill>
                  <a:srgbClr xmlns:mc="http://schemas.openxmlformats.org/markup-compatibility/2006" xmlns:a14="http://schemas.microsoft.com/office/drawing/2010/main" val="00FFFF" mc:Ignorable=""/>
                </a:solidFill>
                <a:latin typeface="Bookman Old Style" pitchFamily="18" charset="0"/>
              </a:rPr>
              <a:t>Part – III Contd.</a:t>
            </a:r>
          </a:p>
          <a:p>
            <a:pPr algn="ctr">
              <a:buFont typeface="Wingdings" pitchFamily="2" charset="2"/>
              <a:buNone/>
            </a:pPr>
            <a:endParaRPr lang="en-US" sz="4800" b="1" dirty="0">
              <a:solidFill>
                <a:srgbClr xmlns:mc="http://schemas.openxmlformats.org/markup-compatibility/2006" xmlns:a14="http://schemas.microsoft.com/office/drawing/2010/main" val="00FFFF" mc:Ignorable=""/>
              </a:solidFill>
              <a:latin typeface="Bookman Old Style" pitchFamily="18" charset="0"/>
            </a:endParaRPr>
          </a:p>
          <a:p>
            <a:r>
              <a:rPr lang="en-US" sz="4400" dirty="0">
                <a:effectLst/>
              </a:rPr>
              <a:t>Kindly intimate whether these eventualities, narrated in Para a, b, c and d </a:t>
            </a:r>
            <a:r>
              <a:rPr lang="en-US" sz="4400" i="1" dirty="0">
                <a:effectLst/>
              </a:rPr>
              <a:t>supra</a:t>
            </a:r>
            <a:r>
              <a:rPr lang="en-US" sz="4400" dirty="0">
                <a:effectLst/>
              </a:rPr>
              <a:t> had been examined in the file of the Ministry of Law before giving clearance to the Bill No. 66 of 2009.</a:t>
            </a:r>
          </a:p>
        </p:txBody>
      </p:sp>
      <p:sp>
        <p:nvSpPr>
          <p:cNvPr id="3" name="Date Placeholder 3"/>
          <p:cNvSpPr>
            <a:spLocks noGrp="1"/>
          </p:cNvSpPr>
          <p:nvPr>
            <p:ph type="dt" sz="half" idx="10"/>
          </p:nvPr>
        </p:nvSpPr>
        <p:spPr/>
        <p:txBody>
          <a:bodyPr/>
          <a:lstStyle/>
          <a:p>
            <a:fld id="{FCCD4990-79E9-4125-89BF-B63FE908FEE0}" type="datetime5">
              <a:rPr lang="en-US"/>
              <a:pPr/>
              <a:t>1-Jan-04</a:t>
            </a:fld>
            <a:endParaRPr lang="en-US"/>
          </a:p>
        </p:txBody>
      </p:sp>
      <p:sp>
        <p:nvSpPr>
          <p:cNvPr id="4" name="Slide Number Placeholder 4"/>
          <p:cNvSpPr>
            <a:spLocks noGrp="1"/>
          </p:cNvSpPr>
          <p:nvPr>
            <p:ph type="sldNum" sz="quarter" idx="12"/>
          </p:nvPr>
        </p:nvSpPr>
        <p:spPr/>
        <p:txBody>
          <a:bodyPr/>
          <a:lstStyle/>
          <a:p>
            <a:fld id="{CBBE636F-6A26-4414-BC5F-0BEC81C49932}" type="slidenum">
              <a:rPr lang="en-US"/>
              <a:pPr/>
              <a:t>25</a:t>
            </a:fld>
            <a:endParaRPr lang="en-US"/>
          </a:p>
        </p:txBody>
      </p:sp>
    </p:spTree>
  </p:cSld>
  <p:clrMapOvr>
    <a:overrideClrMapping bg1="dk1" tx1="lt1" bg2="dk2" tx2="lt2" accent1="accent1" accent2="accent2" accent3="accent3" accent4="accent4" accent5="accent5" accent6="accent6" hlink="hlink" folHlink="folHlink"/>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b="1" dirty="0" smtClean="0">
                <a:latin typeface="Bookman Old Style" pitchFamily="18" charset="0"/>
              </a:rPr>
              <a:t>Part - IV</a:t>
            </a:r>
            <a:endParaRPr lang="en-US" b="1" dirty="0">
              <a:latin typeface="Bookman Old Style" pitchFamily="18" charset="0"/>
            </a:endParaRPr>
          </a:p>
        </p:txBody>
      </p:sp>
      <p:sp>
        <p:nvSpPr>
          <p:cNvPr id="199683" name="Rectangle 3"/>
          <p:cNvSpPr>
            <a:spLocks noGrp="1" noChangeArrowheads="1"/>
          </p:cNvSpPr>
          <p:nvPr>
            <p:ph idx="1"/>
          </p:nvPr>
        </p:nvSpPr>
        <p:spPr/>
        <p:txBody>
          <a:bodyPr/>
          <a:lstStyle/>
          <a:p>
            <a:r>
              <a:rPr lang="en-US" sz="1800" dirty="0" smtClean="0">
                <a:effectLst/>
              </a:rPr>
              <a:t>The </a:t>
            </a:r>
            <a:r>
              <a:rPr lang="en-US" sz="1800" dirty="0">
                <a:effectLst/>
              </a:rPr>
              <a:t>Central Government is running many reputed hospitals like AIIMS, JIPMER, </a:t>
            </a:r>
            <a:r>
              <a:rPr lang="en-US" sz="1800" dirty="0" err="1">
                <a:effectLst/>
              </a:rPr>
              <a:t>Safdarjang</a:t>
            </a:r>
            <a:r>
              <a:rPr lang="en-US" sz="1800" dirty="0">
                <a:effectLst/>
              </a:rPr>
              <a:t>, RML Hospital and many </a:t>
            </a:r>
            <a:r>
              <a:rPr lang="en-US" sz="1800" dirty="0" err="1">
                <a:effectLst/>
              </a:rPr>
              <a:t>many</a:t>
            </a:r>
            <a:r>
              <a:rPr lang="en-US" sz="1800" dirty="0">
                <a:effectLst/>
              </a:rPr>
              <a:t>. The problems faced by the ESIC had been and are being faced by these medical institutions too. In regard to the medical institutions in the ESI Corporations, already the ESIC had, through the Amendment of 1989, got the appointment to Group A and Group B medical posts exempted from the purview of the UPSC, as per Sec. 17(3). </a:t>
            </a:r>
            <a:endParaRPr lang="en-US" sz="1800" dirty="0" smtClean="0">
              <a:effectLst/>
            </a:endParaRPr>
          </a:p>
          <a:p>
            <a:r>
              <a:rPr lang="en-US" sz="1800" dirty="0" smtClean="0">
                <a:effectLst/>
              </a:rPr>
              <a:t>However</a:t>
            </a:r>
            <a:r>
              <a:rPr lang="en-US" sz="1800" dirty="0">
                <a:effectLst/>
              </a:rPr>
              <a:t>, their method of appointment, salary and allowances, discipline and other conditions of service of the officers of a statutory body were  continued to be regulated with reference to the rules and orders applicable to the comparable level officers of the Central Government because the provisions of the existing Sec.  17 (2) (a) of the ESI Act, 1948 continued to apply to those medical posts too. </a:t>
            </a:r>
            <a:endParaRPr lang="en-US" sz="1800" dirty="0" smtClean="0">
              <a:effectLst/>
            </a:endParaRPr>
          </a:p>
          <a:p>
            <a:r>
              <a:rPr lang="en-US" sz="1800" dirty="0" smtClean="0">
                <a:effectLst/>
              </a:rPr>
              <a:t>There </a:t>
            </a:r>
            <a:r>
              <a:rPr lang="en-US" sz="1800" dirty="0">
                <a:effectLst/>
              </a:rPr>
              <a:t>cannot be any practical difficulty if the procedure adopted in the aforesaid Central Government Medical Institutions are </a:t>
            </a:r>
            <a:r>
              <a:rPr lang="en-US" sz="1800" u="sng" dirty="0">
                <a:effectLst/>
              </a:rPr>
              <a:t>continued</a:t>
            </a:r>
            <a:r>
              <a:rPr lang="en-US" sz="1800" dirty="0">
                <a:effectLst/>
              </a:rPr>
              <a:t> to be followed in the ESI Corporation also to achieve the purpose of providing “</a:t>
            </a:r>
            <a:r>
              <a:rPr lang="en-US" sz="1800" b="1" i="1" dirty="0">
                <a:effectLst/>
              </a:rPr>
              <a:t>better delivery of super-</a:t>
            </a:r>
            <a:r>
              <a:rPr lang="en-US" sz="1800" b="1" i="1" dirty="0" err="1">
                <a:effectLst/>
              </a:rPr>
              <a:t>speciality</a:t>
            </a:r>
            <a:r>
              <a:rPr lang="en-US" sz="1800" b="1" i="1" dirty="0">
                <a:effectLst/>
              </a:rPr>
              <a:t> services” </a:t>
            </a:r>
            <a:r>
              <a:rPr lang="en-US" sz="1800" dirty="0">
                <a:effectLst/>
              </a:rPr>
              <a:t>as mentioned in the Statement of Objects and Reasons. </a:t>
            </a:r>
          </a:p>
        </p:txBody>
      </p:sp>
      <p:sp>
        <p:nvSpPr>
          <p:cNvPr id="4" name="Date Placeholder 3"/>
          <p:cNvSpPr>
            <a:spLocks noGrp="1"/>
          </p:cNvSpPr>
          <p:nvPr>
            <p:ph type="dt" sz="half" idx="10"/>
          </p:nvPr>
        </p:nvSpPr>
        <p:spPr/>
        <p:txBody>
          <a:bodyPr/>
          <a:lstStyle/>
          <a:p>
            <a:fld id="{5579098C-D10E-404D-BD64-A636BE1FC093}" type="datetime5">
              <a:rPr lang="en-US"/>
              <a:pPr/>
              <a:t>1-Jan-04</a:t>
            </a:fld>
            <a:endParaRPr lang="en-US"/>
          </a:p>
        </p:txBody>
      </p:sp>
      <p:sp>
        <p:nvSpPr>
          <p:cNvPr id="6" name="Slide Number Placeholder 5"/>
          <p:cNvSpPr>
            <a:spLocks noGrp="1"/>
          </p:cNvSpPr>
          <p:nvPr>
            <p:ph type="sldNum" sz="quarter" idx="12"/>
          </p:nvPr>
        </p:nvSpPr>
        <p:spPr/>
        <p:txBody>
          <a:bodyPr/>
          <a:lstStyle/>
          <a:p>
            <a:fld id="{B59393F8-01B4-415E-9DE6-500F114DB989}" type="slidenum">
              <a:rPr lang="en-US"/>
              <a:pPr/>
              <a:t>26</a:t>
            </a:fld>
            <a:endParaRPr lang="en-US"/>
          </a:p>
        </p:txBody>
      </p:sp>
    </p:spTree>
  </p:cSld>
  <p:clrMapOvr>
    <a:masterClrMapping/>
  </p:clrMapOvr>
  <p:transition xmlns:p14="http://schemas.microsoft.com/office/powerpoint/2010/main" spd="slow">
    <p:cover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 calcmode="lin" valueType="num">
                                      <p:cBhvr>
                                        <p:cTn id="7" dur="1000" fill="hold"/>
                                        <p:tgtEl>
                                          <p:spTgt spid="19968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968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9968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9968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99683">
                                            <p:txEl>
                                              <p:pRg st="1" end="1"/>
                                            </p:txEl>
                                          </p:spTgt>
                                        </p:tgtEl>
                                        <p:attrNameLst>
                                          <p:attrName>style.visibility</p:attrName>
                                        </p:attrNameLst>
                                      </p:cBhvr>
                                      <p:to>
                                        <p:strVal val="visible"/>
                                      </p:to>
                                    </p:set>
                                    <p:anim calcmode="lin" valueType="num">
                                      <p:cBhvr>
                                        <p:cTn id="15" dur="1000" fill="hold"/>
                                        <p:tgtEl>
                                          <p:spTgt spid="19968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9968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9968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9968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99683">
                                            <p:txEl>
                                              <p:pRg st="2" end="2"/>
                                            </p:txEl>
                                          </p:spTgt>
                                        </p:tgtEl>
                                        <p:attrNameLst>
                                          <p:attrName>style.visibility</p:attrName>
                                        </p:attrNameLst>
                                      </p:cBhvr>
                                      <p:to>
                                        <p:strVal val="visible"/>
                                      </p:to>
                                    </p:set>
                                    <p:anim calcmode="lin" valueType="num">
                                      <p:cBhvr>
                                        <p:cTn id="23" dur="1000" fill="hold"/>
                                        <p:tgtEl>
                                          <p:spTgt spid="19968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9968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9968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99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277813"/>
            <a:ext cx="8229600" cy="712787"/>
          </a:xfrm>
        </p:spPr>
        <p:txBody>
          <a:bodyPr/>
          <a:lstStyle/>
          <a:p>
            <a:r>
              <a:rPr lang="en-US" sz="4000" b="1" dirty="0">
                <a:latin typeface="Bookman Old Style" pitchFamily="18" charset="0"/>
              </a:rPr>
              <a:t>Part </a:t>
            </a:r>
            <a:r>
              <a:rPr lang="en-US" sz="4000" b="1" dirty="0" smtClean="0">
                <a:latin typeface="Bookman Old Style" pitchFamily="18" charset="0"/>
              </a:rPr>
              <a:t>– IV Contd.</a:t>
            </a:r>
            <a:endParaRPr lang="en-US" sz="4000" b="1"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197635" name="Rectangle 3"/>
          <p:cNvSpPr>
            <a:spLocks noGrp="1" noChangeArrowheads="1"/>
          </p:cNvSpPr>
          <p:nvPr>
            <p:ph idx="1"/>
          </p:nvPr>
        </p:nvSpPr>
        <p:spPr>
          <a:xfrm>
            <a:off x="228600" y="1066800"/>
            <a:ext cx="8229600" cy="5410200"/>
          </a:xfrm>
        </p:spPr>
        <p:txBody>
          <a:bodyPr/>
          <a:lstStyle/>
          <a:p>
            <a:pPr>
              <a:lnSpc>
                <a:spcPct val="80000"/>
              </a:lnSpc>
              <a:buFont typeface="Wingdings" pitchFamily="2" charset="2"/>
              <a:buNone/>
            </a:pPr>
            <a:r>
              <a:rPr lang="en-US" sz="2400" dirty="0">
                <a:effectLst>
                  <a:outerShdw blurRad="38100" dist="38100" dir="2700000" algn="tl">
                    <a:srgbClr xmlns:mc="http://schemas.openxmlformats.org/markup-compatibility/2006" xmlns:a14="http://schemas.microsoft.com/office/drawing/2010/main" val="000000" mc:Ignorable=""/>
                  </a:outerShdw>
                </a:effectLst>
              </a:rPr>
              <a:t>   </a:t>
            </a:r>
            <a:endParaRPr lang="en-US" sz="2400" b="1" dirty="0" smtClean="0">
              <a:effectLst>
                <a:outerShdw blurRad="38100" dist="38100" dir="2700000" algn="tl">
                  <a:srgbClr xmlns:mc="http://schemas.openxmlformats.org/markup-compatibility/2006" xmlns:a14="http://schemas.microsoft.com/office/drawing/2010/main" val="000000" mc:Ignorable=""/>
                </a:outerShdw>
              </a:effectLst>
            </a:endParaRPr>
          </a:p>
          <a:p>
            <a:pPr lvl="0"/>
            <a:r>
              <a:rPr lang="en-US" sz="2400" dirty="0">
                <a:effectLst/>
                <a:latin typeface="Bookman Old Style" pitchFamily="18" charset="0"/>
              </a:rPr>
              <a:t>Kindly intimate what difficulties were reported to have been experienced by the ESI Corporation because of the operation of Sec. 17 (2) (a) for the Group A and Group B medical posts.</a:t>
            </a:r>
          </a:p>
          <a:p>
            <a:pPr lvl="0"/>
            <a:r>
              <a:rPr lang="en-US" sz="2400" dirty="0">
                <a:effectLst/>
                <a:latin typeface="Bookman Old Style" pitchFamily="18" charset="0"/>
              </a:rPr>
              <a:t>Kindly intimate whether this aspect had been examined in the file of the Ministry of Law before giving clearance to the Bill No. 66 of 2009 vesting the unguided arbitrary powers in the matter of appointment, remuneration and conditions of service of consultants and specialists on contract basis, </a:t>
            </a:r>
            <a:r>
              <a:rPr lang="en-US" sz="2400" u="sng" dirty="0">
                <a:effectLst/>
                <a:latin typeface="Bookman Old Style" pitchFamily="18" charset="0"/>
              </a:rPr>
              <a:t>even in the non-medical fields.</a:t>
            </a:r>
            <a:endParaRPr lang="en-US" sz="2400" dirty="0">
              <a:effectLst/>
              <a:latin typeface="Bookman Old Style" pitchFamily="18" charset="0"/>
            </a:endParaRPr>
          </a:p>
          <a:p>
            <a:pPr algn="r">
              <a:lnSpc>
                <a:spcPct val="80000"/>
              </a:lnSpc>
              <a:buFont typeface="Wingdings" pitchFamily="2" charset="2"/>
              <a:buNone/>
            </a:pPr>
            <a:endParaRPr lang="en-US" sz="2400" i="1" dirty="0" smtClean="0">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ndParaRPr>
          </a:p>
        </p:txBody>
      </p:sp>
      <p:sp>
        <p:nvSpPr>
          <p:cNvPr id="4" name="Date Placeholder 3"/>
          <p:cNvSpPr>
            <a:spLocks noGrp="1"/>
          </p:cNvSpPr>
          <p:nvPr>
            <p:ph type="dt" sz="half" idx="10"/>
          </p:nvPr>
        </p:nvSpPr>
        <p:spPr/>
        <p:txBody>
          <a:bodyPr/>
          <a:lstStyle/>
          <a:p>
            <a:fld id="{13C27427-7377-485A-9DBD-3A5AD16F4952}" type="datetime5">
              <a:rPr lang="en-US"/>
              <a:pPr/>
              <a:t>1-Jan-04</a:t>
            </a:fld>
            <a:endParaRPr lang="en-US"/>
          </a:p>
        </p:txBody>
      </p:sp>
      <p:sp>
        <p:nvSpPr>
          <p:cNvPr id="6" name="Slide Number Placeholder 5"/>
          <p:cNvSpPr>
            <a:spLocks noGrp="1"/>
          </p:cNvSpPr>
          <p:nvPr>
            <p:ph type="sldNum" sz="quarter" idx="12"/>
          </p:nvPr>
        </p:nvSpPr>
        <p:spPr/>
        <p:txBody>
          <a:bodyPr/>
          <a:lstStyle/>
          <a:p>
            <a:fld id="{47FC8167-3657-46B4-9EA9-AB1878914516}" type="slidenum">
              <a:rPr lang="en-US"/>
              <a:pPr/>
              <a:t>27</a:t>
            </a:fld>
            <a:endParaRPr lang="en-US"/>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cover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Effect transition="in" filter="wipe(down)">
                                      <p:cBhvr>
                                        <p:cTn id="7" dur="580">
                                          <p:stCondLst>
                                            <p:cond delay="0"/>
                                          </p:stCondLst>
                                        </p:cTn>
                                        <p:tgtEl>
                                          <p:spTgt spid="197635">
                                            <p:txEl>
                                              <p:pRg st="0" end="0"/>
                                            </p:txEl>
                                          </p:spTgt>
                                        </p:tgtEl>
                                      </p:cBhvr>
                                    </p:animEffect>
                                    <p:anim calcmode="lin" valueType="num">
                                      <p:cBhvr>
                                        <p:cTn id="8" dur="1822" tmFilter="0,0; 0.14,0.36; 0.43,0.73; 0.71,0.91; 1.0,1.0">
                                          <p:stCondLst>
                                            <p:cond delay="0"/>
                                          </p:stCondLst>
                                        </p:cTn>
                                        <p:tgtEl>
                                          <p:spTgt spid="19763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763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763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763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763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97635">
                                            <p:txEl>
                                              <p:pRg st="0" end="0"/>
                                            </p:txEl>
                                          </p:spTgt>
                                        </p:tgtEl>
                                      </p:cBhvr>
                                      <p:to x="100000" y="60000"/>
                                    </p:animScale>
                                    <p:animScale>
                                      <p:cBhvr>
                                        <p:cTn id="14" dur="166" decel="50000">
                                          <p:stCondLst>
                                            <p:cond delay="676"/>
                                          </p:stCondLst>
                                        </p:cTn>
                                        <p:tgtEl>
                                          <p:spTgt spid="197635">
                                            <p:txEl>
                                              <p:pRg st="0" end="0"/>
                                            </p:txEl>
                                          </p:spTgt>
                                        </p:tgtEl>
                                      </p:cBhvr>
                                      <p:to x="100000" y="100000"/>
                                    </p:animScale>
                                    <p:animScale>
                                      <p:cBhvr>
                                        <p:cTn id="15" dur="26">
                                          <p:stCondLst>
                                            <p:cond delay="1312"/>
                                          </p:stCondLst>
                                        </p:cTn>
                                        <p:tgtEl>
                                          <p:spTgt spid="197635">
                                            <p:txEl>
                                              <p:pRg st="0" end="0"/>
                                            </p:txEl>
                                          </p:spTgt>
                                        </p:tgtEl>
                                      </p:cBhvr>
                                      <p:to x="100000" y="80000"/>
                                    </p:animScale>
                                    <p:animScale>
                                      <p:cBhvr>
                                        <p:cTn id="16" dur="166" decel="50000">
                                          <p:stCondLst>
                                            <p:cond delay="1338"/>
                                          </p:stCondLst>
                                        </p:cTn>
                                        <p:tgtEl>
                                          <p:spTgt spid="197635">
                                            <p:txEl>
                                              <p:pRg st="0" end="0"/>
                                            </p:txEl>
                                          </p:spTgt>
                                        </p:tgtEl>
                                      </p:cBhvr>
                                      <p:to x="100000" y="100000"/>
                                    </p:animScale>
                                    <p:animScale>
                                      <p:cBhvr>
                                        <p:cTn id="17" dur="26">
                                          <p:stCondLst>
                                            <p:cond delay="1642"/>
                                          </p:stCondLst>
                                        </p:cTn>
                                        <p:tgtEl>
                                          <p:spTgt spid="197635">
                                            <p:txEl>
                                              <p:pRg st="0" end="0"/>
                                            </p:txEl>
                                          </p:spTgt>
                                        </p:tgtEl>
                                      </p:cBhvr>
                                      <p:to x="100000" y="90000"/>
                                    </p:animScale>
                                    <p:animScale>
                                      <p:cBhvr>
                                        <p:cTn id="18" dur="166" decel="50000">
                                          <p:stCondLst>
                                            <p:cond delay="1668"/>
                                          </p:stCondLst>
                                        </p:cTn>
                                        <p:tgtEl>
                                          <p:spTgt spid="197635">
                                            <p:txEl>
                                              <p:pRg st="0" end="0"/>
                                            </p:txEl>
                                          </p:spTgt>
                                        </p:tgtEl>
                                      </p:cBhvr>
                                      <p:to x="100000" y="100000"/>
                                    </p:animScale>
                                    <p:animScale>
                                      <p:cBhvr>
                                        <p:cTn id="19" dur="26">
                                          <p:stCondLst>
                                            <p:cond delay="1808"/>
                                          </p:stCondLst>
                                        </p:cTn>
                                        <p:tgtEl>
                                          <p:spTgt spid="197635">
                                            <p:txEl>
                                              <p:pRg st="0" end="0"/>
                                            </p:txEl>
                                          </p:spTgt>
                                        </p:tgtEl>
                                      </p:cBhvr>
                                      <p:to x="100000" y="95000"/>
                                    </p:animScale>
                                    <p:animScale>
                                      <p:cBhvr>
                                        <p:cTn id="20" dur="166" decel="50000">
                                          <p:stCondLst>
                                            <p:cond delay="1834"/>
                                          </p:stCondLst>
                                        </p:cTn>
                                        <p:tgtEl>
                                          <p:spTgt spid="19763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97635">
                                            <p:txEl>
                                              <p:pRg st="1" end="1"/>
                                            </p:txEl>
                                          </p:spTgt>
                                        </p:tgtEl>
                                        <p:attrNameLst>
                                          <p:attrName>style.visibility</p:attrName>
                                        </p:attrNameLst>
                                      </p:cBhvr>
                                      <p:to>
                                        <p:strVal val="visible"/>
                                      </p:to>
                                    </p:set>
                                    <p:animEffect transition="in" filter="wipe(down)">
                                      <p:cBhvr>
                                        <p:cTn id="25" dur="580">
                                          <p:stCondLst>
                                            <p:cond delay="0"/>
                                          </p:stCondLst>
                                        </p:cTn>
                                        <p:tgtEl>
                                          <p:spTgt spid="197635">
                                            <p:txEl>
                                              <p:pRg st="1" end="1"/>
                                            </p:txEl>
                                          </p:spTgt>
                                        </p:tgtEl>
                                      </p:cBhvr>
                                    </p:animEffect>
                                    <p:anim calcmode="lin" valueType="num">
                                      <p:cBhvr>
                                        <p:cTn id="26" dur="1822" tmFilter="0,0; 0.14,0.36; 0.43,0.73; 0.71,0.91; 1.0,1.0">
                                          <p:stCondLst>
                                            <p:cond delay="0"/>
                                          </p:stCondLst>
                                        </p:cTn>
                                        <p:tgtEl>
                                          <p:spTgt spid="197635">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97635">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97635">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97635">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97635">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97635">
                                            <p:txEl>
                                              <p:pRg st="1" end="1"/>
                                            </p:txEl>
                                          </p:spTgt>
                                        </p:tgtEl>
                                      </p:cBhvr>
                                      <p:to x="100000" y="60000"/>
                                    </p:animScale>
                                    <p:animScale>
                                      <p:cBhvr>
                                        <p:cTn id="32" dur="166" decel="50000">
                                          <p:stCondLst>
                                            <p:cond delay="676"/>
                                          </p:stCondLst>
                                        </p:cTn>
                                        <p:tgtEl>
                                          <p:spTgt spid="197635">
                                            <p:txEl>
                                              <p:pRg st="1" end="1"/>
                                            </p:txEl>
                                          </p:spTgt>
                                        </p:tgtEl>
                                      </p:cBhvr>
                                      <p:to x="100000" y="100000"/>
                                    </p:animScale>
                                    <p:animScale>
                                      <p:cBhvr>
                                        <p:cTn id="33" dur="26">
                                          <p:stCondLst>
                                            <p:cond delay="1312"/>
                                          </p:stCondLst>
                                        </p:cTn>
                                        <p:tgtEl>
                                          <p:spTgt spid="197635">
                                            <p:txEl>
                                              <p:pRg st="1" end="1"/>
                                            </p:txEl>
                                          </p:spTgt>
                                        </p:tgtEl>
                                      </p:cBhvr>
                                      <p:to x="100000" y="80000"/>
                                    </p:animScale>
                                    <p:animScale>
                                      <p:cBhvr>
                                        <p:cTn id="34" dur="166" decel="50000">
                                          <p:stCondLst>
                                            <p:cond delay="1338"/>
                                          </p:stCondLst>
                                        </p:cTn>
                                        <p:tgtEl>
                                          <p:spTgt spid="197635">
                                            <p:txEl>
                                              <p:pRg st="1" end="1"/>
                                            </p:txEl>
                                          </p:spTgt>
                                        </p:tgtEl>
                                      </p:cBhvr>
                                      <p:to x="100000" y="100000"/>
                                    </p:animScale>
                                    <p:animScale>
                                      <p:cBhvr>
                                        <p:cTn id="35" dur="26">
                                          <p:stCondLst>
                                            <p:cond delay="1642"/>
                                          </p:stCondLst>
                                        </p:cTn>
                                        <p:tgtEl>
                                          <p:spTgt spid="197635">
                                            <p:txEl>
                                              <p:pRg st="1" end="1"/>
                                            </p:txEl>
                                          </p:spTgt>
                                        </p:tgtEl>
                                      </p:cBhvr>
                                      <p:to x="100000" y="90000"/>
                                    </p:animScale>
                                    <p:animScale>
                                      <p:cBhvr>
                                        <p:cTn id="36" dur="166" decel="50000">
                                          <p:stCondLst>
                                            <p:cond delay="1668"/>
                                          </p:stCondLst>
                                        </p:cTn>
                                        <p:tgtEl>
                                          <p:spTgt spid="197635">
                                            <p:txEl>
                                              <p:pRg st="1" end="1"/>
                                            </p:txEl>
                                          </p:spTgt>
                                        </p:tgtEl>
                                      </p:cBhvr>
                                      <p:to x="100000" y="100000"/>
                                    </p:animScale>
                                    <p:animScale>
                                      <p:cBhvr>
                                        <p:cTn id="37" dur="26">
                                          <p:stCondLst>
                                            <p:cond delay="1808"/>
                                          </p:stCondLst>
                                        </p:cTn>
                                        <p:tgtEl>
                                          <p:spTgt spid="197635">
                                            <p:txEl>
                                              <p:pRg st="1" end="1"/>
                                            </p:txEl>
                                          </p:spTgt>
                                        </p:tgtEl>
                                      </p:cBhvr>
                                      <p:to x="100000" y="95000"/>
                                    </p:animScale>
                                    <p:animScale>
                                      <p:cBhvr>
                                        <p:cTn id="38" dur="166" decel="50000">
                                          <p:stCondLst>
                                            <p:cond delay="1834"/>
                                          </p:stCondLst>
                                        </p:cTn>
                                        <p:tgtEl>
                                          <p:spTgt spid="197635">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97635">
                                            <p:txEl>
                                              <p:pRg st="2" end="2"/>
                                            </p:txEl>
                                          </p:spTgt>
                                        </p:tgtEl>
                                        <p:attrNameLst>
                                          <p:attrName>style.visibility</p:attrName>
                                        </p:attrNameLst>
                                      </p:cBhvr>
                                      <p:to>
                                        <p:strVal val="visible"/>
                                      </p:to>
                                    </p:set>
                                    <p:animEffect transition="in" filter="wipe(down)">
                                      <p:cBhvr>
                                        <p:cTn id="43" dur="580">
                                          <p:stCondLst>
                                            <p:cond delay="0"/>
                                          </p:stCondLst>
                                        </p:cTn>
                                        <p:tgtEl>
                                          <p:spTgt spid="197635">
                                            <p:txEl>
                                              <p:pRg st="2" end="2"/>
                                            </p:txEl>
                                          </p:spTgt>
                                        </p:tgtEl>
                                      </p:cBhvr>
                                    </p:animEffect>
                                    <p:anim calcmode="lin" valueType="num">
                                      <p:cBhvr>
                                        <p:cTn id="44" dur="1822" tmFilter="0,0; 0.14,0.36; 0.43,0.73; 0.71,0.91; 1.0,1.0">
                                          <p:stCondLst>
                                            <p:cond delay="0"/>
                                          </p:stCondLst>
                                        </p:cTn>
                                        <p:tgtEl>
                                          <p:spTgt spid="197635">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97635">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97635">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97635">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97635">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97635">
                                            <p:txEl>
                                              <p:pRg st="2" end="2"/>
                                            </p:txEl>
                                          </p:spTgt>
                                        </p:tgtEl>
                                      </p:cBhvr>
                                      <p:to x="100000" y="60000"/>
                                    </p:animScale>
                                    <p:animScale>
                                      <p:cBhvr>
                                        <p:cTn id="50" dur="166" decel="50000">
                                          <p:stCondLst>
                                            <p:cond delay="676"/>
                                          </p:stCondLst>
                                        </p:cTn>
                                        <p:tgtEl>
                                          <p:spTgt spid="197635">
                                            <p:txEl>
                                              <p:pRg st="2" end="2"/>
                                            </p:txEl>
                                          </p:spTgt>
                                        </p:tgtEl>
                                      </p:cBhvr>
                                      <p:to x="100000" y="100000"/>
                                    </p:animScale>
                                    <p:animScale>
                                      <p:cBhvr>
                                        <p:cTn id="51" dur="26">
                                          <p:stCondLst>
                                            <p:cond delay="1312"/>
                                          </p:stCondLst>
                                        </p:cTn>
                                        <p:tgtEl>
                                          <p:spTgt spid="197635">
                                            <p:txEl>
                                              <p:pRg st="2" end="2"/>
                                            </p:txEl>
                                          </p:spTgt>
                                        </p:tgtEl>
                                      </p:cBhvr>
                                      <p:to x="100000" y="80000"/>
                                    </p:animScale>
                                    <p:animScale>
                                      <p:cBhvr>
                                        <p:cTn id="52" dur="166" decel="50000">
                                          <p:stCondLst>
                                            <p:cond delay="1338"/>
                                          </p:stCondLst>
                                        </p:cTn>
                                        <p:tgtEl>
                                          <p:spTgt spid="197635">
                                            <p:txEl>
                                              <p:pRg st="2" end="2"/>
                                            </p:txEl>
                                          </p:spTgt>
                                        </p:tgtEl>
                                      </p:cBhvr>
                                      <p:to x="100000" y="100000"/>
                                    </p:animScale>
                                    <p:animScale>
                                      <p:cBhvr>
                                        <p:cTn id="53" dur="26">
                                          <p:stCondLst>
                                            <p:cond delay="1642"/>
                                          </p:stCondLst>
                                        </p:cTn>
                                        <p:tgtEl>
                                          <p:spTgt spid="197635">
                                            <p:txEl>
                                              <p:pRg st="2" end="2"/>
                                            </p:txEl>
                                          </p:spTgt>
                                        </p:tgtEl>
                                      </p:cBhvr>
                                      <p:to x="100000" y="90000"/>
                                    </p:animScale>
                                    <p:animScale>
                                      <p:cBhvr>
                                        <p:cTn id="54" dur="166" decel="50000">
                                          <p:stCondLst>
                                            <p:cond delay="1668"/>
                                          </p:stCondLst>
                                        </p:cTn>
                                        <p:tgtEl>
                                          <p:spTgt spid="197635">
                                            <p:txEl>
                                              <p:pRg st="2" end="2"/>
                                            </p:txEl>
                                          </p:spTgt>
                                        </p:tgtEl>
                                      </p:cBhvr>
                                      <p:to x="100000" y="100000"/>
                                    </p:animScale>
                                    <p:animScale>
                                      <p:cBhvr>
                                        <p:cTn id="55" dur="26">
                                          <p:stCondLst>
                                            <p:cond delay="1808"/>
                                          </p:stCondLst>
                                        </p:cTn>
                                        <p:tgtEl>
                                          <p:spTgt spid="197635">
                                            <p:txEl>
                                              <p:pRg st="2" end="2"/>
                                            </p:txEl>
                                          </p:spTgt>
                                        </p:tgtEl>
                                      </p:cBhvr>
                                      <p:to x="100000" y="95000"/>
                                    </p:animScale>
                                    <p:animScale>
                                      <p:cBhvr>
                                        <p:cTn id="56" dur="166" decel="50000">
                                          <p:stCondLst>
                                            <p:cond delay="1834"/>
                                          </p:stCondLst>
                                        </p:cTn>
                                        <p:tgtEl>
                                          <p:spTgt spid="197635">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1752600"/>
            <a:ext cx="8153400" cy="3886200"/>
          </a:xfrm>
        </p:spPr>
        <p:txBody>
          <a:bodyPr>
            <a:normAutofit fontScale="90000"/>
          </a:bodyPr>
          <a:lstStyle/>
          <a:p>
            <a:pPr algn="l"/>
            <a:r>
              <a:rPr lang="en-US" sz="3600" b="1" dirty="0">
                <a:effectLst/>
              </a:rPr>
              <a:t>Dear Reader, </a:t>
            </a:r>
            <a:r>
              <a:rPr lang="en-US" sz="3600" b="1" dirty="0" smtClean="0">
                <a:effectLst/>
              </a:rPr>
              <a:t/>
            </a:r>
            <a:br>
              <a:rPr lang="en-US" sz="3600" b="1" dirty="0" smtClean="0">
                <a:effectLst/>
              </a:rPr>
            </a:br>
            <a:r>
              <a:rPr lang="en-US" sz="3600" dirty="0">
                <a:effectLst/>
              </a:rPr>
              <a:t/>
            </a:r>
            <a:br>
              <a:rPr lang="en-US" sz="3600" dirty="0">
                <a:effectLst/>
              </a:rPr>
            </a:br>
            <a:r>
              <a:rPr lang="en-US" sz="3600" b="1" dirty="0">
                <a:effectLst/>
              </a:rPr>
              <a:t>Please see for yourself whether the </a:t>
            </a:r>
            <a:r>
              <a:rPr lang="en-US" sz="3600" b="1" dirty="0" smtClean="0">
                <a:effectLst/>
              </a:rPr>
              <a:t>questions in Slide No. 18, 20, 25 and 27 </a:t>
            </a:r>
            <a:r>
              <a:rPr lang="en-US" sz="3600" b="1" dirty="0">
                <a:effectLst/>
              </a:rPr>
              <a:t>raised </a:t>
            </a:r>
            <a:r>
              <a:rPr lang="en-US" sz="3600" b="1" dirty="0" smtClean="0">
                <a:effectLst/>
              </a:rPr>
              <a:t>as shown above </a:t>
            </a:r>
            <a:r>
              <a:rPr lang="en-US" sz="3600" b="1" dirty="0">
                <a:effectLst/>
              </a:rPr>
              <a:t>were relevant or not from the point of view of law</a:t>
            </a:r>
            <a:r>
              <a:rPr lang="en-US" sz="3600" b="1" dirty="0" smtClean="0">
                <a:effectLst/>
              </a:rPr>
              <a:t>.</a:t>
            </a:r>
            <a:br>
              <a:rPr lang="en-US" sz="3600" b="1" dirty="0" smtClean="0">
                <a:effectLst/>
              </a:rPr>
            </a:br>
            <a:r>
              <a:rPr lang="en-US" sz="3600" dirty="0">
                <a:effectLst/>
              </a:rPr>
              <a:t/>
            </a:r>
            <a:br>
              <a:rPr lang="en-US" sz="3600" dirty="0">
                <a:effectLst/>
              </a:rPr>
            </a:br>
            <a:r>
              <a:rPr lang="en-US" sz="3600" b="1" dirty="0">
                <a:effectLst/>
              </a:rPr>
              <a:t> Did the Ministry of Law render justice to its work?</a:t>
            </a:r>
            <a:r>
              <a:rPr lang="en-US" sz="3600" dirty="0">
                <a:effectLst/>
              </a:rPr>
              <a:t/>
            </a:r>
            <a:br>
              <a:rPr lang="en-US" sz="3600" dirty="0">
                <a:effectLst/>
              </a:rPr>
            </a:br>
            <a:r>
              <a:rPr lang="en-US" sz="3600" b="1" dirty="0">
                <a:effectLst/>
              </a:rPr>
              <a:t> </a:t>
            </a:r>
            <a:endParaRPr lang="en-US" sz="3600" dirty="0">
              <a:effectLst/>
            </a:endParaRPr>
          </a:p>
        </p:txBody>
      </p:sp>
      <p:sp>
        <p:nvSpPr>
          <p:cNvPr id="4" name="Date Placeholder 3"/>
          <p:cNvSpPr>
            <a:spLocks noGrp="1"/>
          </p:cNvSpPr>
          <p:nvPr>
            <p:ph type="dt" sz="half" idx="10"/>
          </p:nvPr>
        </p:nvSpPr>
        <p:spPr/>
        <p:txBody>
          <a:bodyPr/>
          <a:lstStyle/>
          <a:p>
            <a:fld id="{F5594B23-5ABD-4B0F-BF83-525CB1651C18}" type="datetime5">
              <a:rPr lang="en-US"/>
              <a:pPr/>
              <a:t>1-Jan-04</a:t>
            </a:fld>
            <a:endParaRPr lang="en-US"/>
          </a:p>
        </p:txBody>
      </p:sp>
      <p:sp>
        <p:nvSpPr>
          <p:cNvPr id="6" name="Slide Number Placeholder 5"/>
          <p:cNvSpPr>
            <a:spLocks noGrp="1"/>
          </p:cNvSpPr>
          <p:nvPr>
            <p:ph type="sldNum" sz="quarter" idx="12"/>
          </p:nvPr>
        </p:nvSpPr>
        <p:spPr/>
        <p:txBody>
          <a:bodyPr/>
          <a:lstStyle/>
          <a:p>
            <a:fld id="{B096A09C-B5A4-4D31-BCEF-8B5A947A73AB}" type="slidenum">
              <a:rPr lang="en-US"/>
              <a:pPr/>
              <a:t>28</a:t>
            </a:fld>
            <a:endParaRPr lang="en-US"/>
          </a:p>
        </p:txBody>
      </p:sp>
    </p:spTree>
  </p:cSld>
  <p:clrMapOvr>
    <a:masterClrMapping/>
  </p:clrMapOvr>
  <p:transition xmlns:p14="http://schemas.microsoft.com/office/powerpoint/2010/main" spd="slow">
    <p:cover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41314"/>
                                        </p:tgtEl>
                                        <p:attrNameLst>
                                          <p:attrName>ppt_x</p:attrName>
                                          <p:attrName>ppt_y</p:attrName>
                                        </p:attrNameLst>
                                      </p:cBhvr>
                                    </p:animMotion>
                                    <p:animRot by="1500000">
                                      <p:cBhvr>
                                        <p:cTn id="7" dur="125" fill="hold">
                                          <p:stCondLst>
                                            <p:cond delay="0"/>
                                          </p:stCondLst>
                                        </p:cTn>
                                        <p:tgtEl>
                                          <p:spTgt spid="141314"/>
                                        </p:tgtEl>
                                        <p:attrNameLst>
                                          <p:attrName>r</p:attrName>
                                        </p:attrNameLst>
                                      </p:cBhvr>
                                    </p:animRot>
                                    <p:animRot by="-1500000">
                                      <p:cBhvr>
                                        <p:cTn id="8" dur="125" fill="hold">
                                          <p:stCondLst>
                                            <p:cond delay="125"/>
                                          </p:stCondLst>
                                        </p:cTn>
                                        <p:tgtEl>
                                          <p:spTgt spid="141314"/>
                                        </p:tgtEl>
                                        <p:attrNameLst>
                                          <p:attrName>r</p:attrName>
                                        </p:attrNameLst>
                                      </p:cBhvr>
                                    </p:animRot>
                                    <p:animRot by="-1500000">
                                      <p:cBhvr>
                                        <p:cTn id="9" dur="125" fill="hold">
                                          <p:stCondLst>
                                            <p:cond delay="250"/>
                                          </p:stCondLst>
                                        </p:cTn>
                                        <p:tgtEl>
                                          <p:spTgt spid="141314"/>
                                        </p:tgtEl>
                                        <p:attrNameLst>
                                          <p:attrName>r</p:attrName>
                                        </p:attrNameLst>
                                      </p:cBhvr>
                                    </p:animRot>
                                    <p:animRot by="1500000">
                                      <p:cBhvr>
                                        <p:cTn id="10" dur="125" fill="hold">
                                          <p:stCondLst>
                                            <p:cond delay="375"/>
                                          </p:stCondLst>
                                        </p:cTn>
                                        <p:tgtEl>
                                          <p:spTgt spid="1413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3"/>
          <p:cNvSpPr>
            <a:spLocks noGrp="1" noChangeArrowheads="1"/>
          </p:cNvSpPr>
          <p:nvPr>
            <p:ph idx="1"/>
          </p:nvPr>
        </p:nvSpPr>
        <p:spPr/>
        <p:txBody>
          <a:bodyPr>
            <a:normAutofit/>
          </a:bodyPr>
          <a:lstStyle/>
          <a:p>
            <a:pPr algn="r">
              <a:buFont typeface="Wingdings" pitchFamily="2" charset="2"/>
              <a:buNone/>
            </a:pPr>
            <a:endParaRPr lang="en-US" sz="2400" b="1" dirty="0" smtClean="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endParaRPr>
          </a:p>
          <a:p>
            <a:r>
              <a:rPr lang="en-US" sz="2400" dirty="0">
                <a:effectLst/>
              </a:rPr>
              <a:t>The `The Employees’ State Insurance (Amendment) Bill, 2009’ was introduced in </a:t>
            </a:r>
            <a:r>
              <a:rPr lang="en-US" sz="2400" dirty="0" err="1">
                <a:effectLst/>
              </a:rPr>
              <a:t>Lok</a:t>
            </a:r>
            <a:r>
              <a:rPr lang="en-US" sz="2400" dirty="0">
                <a:effectLst/>
              </a:rPr>
              <a:t> </a:t>
            </a:r>
            <a:r>
              <a:rPr lang="en-US" sz="2400" dirty="0" err="1">
                <a:effectLst/>
              </a:rPr>
              <a:t>Sabha</a:t>
            </a:r>
            <a:r>
              <a:rPr lang="en-US" sz="2400" dirty="0">
                <a:effectLst/>
              </a:rPr>
              <a:t> on 7</a:t>
            </a:r>
            <a:r>
              <a:rPr lang="en-US" sz="2400" baseline="30000" dirty="0">
                <a:effectLst/>
              </a:rPr>
              <a:t>th</a:t>
            </a:r>
            <a:r>
              <a:rPr lang="en-US" sz="2400" dirty="0">
                <a:effectLst/>
              </a:rPr>
              <a:t> August, 2009. It said:</a:t>
            </a:r>
          </a:p>
          <a:p>
            <a:r>
              <a:rPr lang="en-US" sz="2400" dirty="0">
                <a:effectLst/>
              </a:rPr>
              <a:t>In section 17 of the Principal Act, in sub-section (</a:t>
            </a:r>
            <a:r>
              <a:rPr lang="en-US" sz="2400" i="1" dirty="0">
                <a:effectLst/>
              </a:rPr>
              <a:t>2</a:t>
            </a:r>
            <a:r>
              <a:rPr lang="en-US" sz="2400" dirty="0">
                <a:effectLst/>
              </a:rPr>
              <a:t>), in clause (</a:t>
            </a:r>
            <a:r>
              <a:rPr lang="en-US" sz="2400" i="1" dirty="0">
                <a:effectLst/>
              </a:rPr>
              <a:t>a</a:t>
            </a:r>
            <a:r>
              <a:rPr lang="en-US" sz="2400" dirty="0">
                <a:effectLst/>
              </a:rPr>
              <a:t>), after the proviso, the following proviso shall be inserted, namely:— </a:t>
            </a:r>
          </a:p>
          <a:p>
            <a:pPr marL="0" indent="0">
              <a:buNone/>
            </a:pPr>
            <a:endParaRPr lang="en-US" sz="2400" dirty="0">
              <a:effectLst/>
            </a:endParaRPr>
          </a:p>
          <a:p>
            <a:pPr marL="914400" indent="0">
              <a:buNone/>
            </a:pPr>
            <a:r>
              <a:rPr lang="en-US" sz="2400" dirty="0">
                <a:effectLst/>
              </a:rPr>
              <a:t>"Provided further that this sub-section shall not apply to appointment of consultants and specialists in various fields appointed on contract basis</a:t>
            </a:r>
            <a:r>
              <a:rPr lang="en-US" sz="2400" dirty="0" smtClean="0">
                <a:effectLst/>
              </a:rPr>
              <a:t>,"</a:t>
            </a:r>
            <a:endParaRPr lang="en-US" sz="2400" dirty="0">
              <a:effectLst/>
            </a:endParaRPr>
          </a:p>
        </p:txBody>
      </p:sp>
      <p:sp>
        <p:nvSpPr>
          <p:cNvPr id="4" name="Date Placeholder 3"/>
          <p:cNvSpPr>
            <a:spLocks noGrp="1"/>
          </p:cNvSpPr>
          <p:nvPr>
            <p:ph type="dt" sz="half" idx="14"/>
          </p:nvPr>
        </p:nvSpPr>
        <p:spPr/>
        <p:txBody>
          <a:bodyPr/>
          <a:lstStyle/>
          <a:p>
            <a:fld id="{1CAAAD01-4586-426F-A771-C76520EDFDB6}" type="datetime5">
              <a:rPr lang="en-US"/>
              <a:pPr/>
              <a:t>1-Jan-04</a:t>
            </a:fld>
            <a:endParaRPr lang="en-US"/>
          </a:p>
        </p:txBody>
      </p:sp>
      <p:sp>
        <p:nvSpPr>
          <p:cNvPr id="6" name="Slide Number Placeholder 5"/>
          <p:cNvSpPr>
            <a:spLocks noGrp="1"/>
          </p:cNvSpPr>
          <p:nvPr>
            <p:ph type="sldNum" sz="quarter" idx="15"/>
          </p:nvPr>
        </p:nvSpPr>
        <p:spPr/>
        <p:txBody>
          <a:bodyPr/>
          <a:lstStyle/>
          <a:p>
            <a:fld id="{F685B846-CA35-4AF5-99FE-6AA59BEADCEB}" type="slidenum">
              <a:rPr lang="en-US"/>
              <a:pPr/>
              <a:t>29</a:t>
            </a:fld>
            <a:endParaRPr lang="en-US"/>
          </a:p>
        </p:txBody>
      </p:sp>
      <p:sp>
        <p:nvSpPr>
          <p:cNvPr id="142338" name="Rectangle 2"/>
          <p:cNvSpPr>
            <a:spLocks noGrp="1" noChangeArrowheads="1"/>
          </p:cNvSpPr>
          <p:nvPr>
            <p:ph type="title"/>
          </p:nvPr>
        </p:nvSpPr>
        <p:spPr/>
        <p:txBody>
          <a:bodyPr/>
          <a:lstStyle/>
          <a:p>
            <a:r>
              <a:rPr lang="en-US" sz="2800" b="1" dirty="0">
                <a:solidFill>
                  <a:schemeClr val="tx1"/>
                </a:solidFill>
                <a:effectLst/>
              </a:rPr>
              <a:t>The Bill as introduced in the </a:t>
            </a:r>
            <a:r>
              <a:rPr lang="en-US" sz="2800" b="1" dirty="0" err="1">
                <a:solidFill>
                  <a:schemeClr val="tx1"/>
                </a:solidFill>
                <a:effectLst/>
              </a:rPr>
              <a:t>Lok</a:t>
            </a:r>
            <a:r>
              <a:rPr lang="en-US" sz="2800" b="1" dirty="0">
                <a:solidFill>
                  <a:schemeClr val="tx1"/>
                </a:solidFill>
                <a:effectLst/>
              </a:rPr>
              <a:t> </a:t>
            </a:r>
            <a:r>
              <a:rPr lang="en-US" sz="2800" b="1" dirty="0" err="1">
                <a:solidFill>
                  <a:schemeClr val="tx1"/>
                </a:solidFill>
                <a:effectLst/>
              </a:rPr>
              <a:t>Sabha</a:t>
            </a:r>
            <a:r>
              <a:rPr lang="en-US" sz="2800" b="1" dirty="0">
                <a:solidFill>
                  <a:schemeClr val="tx1"/>
                </a:solidFill>
                <a:effectLst/>
              </a:rPr>
              <a:t> on 7/8/2009</a:t>
            </a:r>
            <a:endParaRPr lang="en-US" sz="2800" b="1" dirty="0">
              <a:solidFill>
                <a:schemeClr val="tx1"/>
              </a:solidFill>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cover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142339">
                                            <p:txEl>
                                              <p:pRg st="1" end="1"/>
                                            </p:txEl>
                                          </p:spTgt>
                                        </p:tgtEl>
                                        <p:attrNameLst>
                                          <p:attrName>r</p:attrName>
                                        </p:attrNameLst>
                                      </p:cBhvr>
                                    </p:animRot>
                                    <p:animRot by="-240000">
                                      <p:cBhvr>
                                        <p:cTn id="7" dur="200" fill="hold">
                                          <p:stCondLst>
                                            <p:cond delay="200"/>
                                          </p:stCondLst>
                                        </p:cTn>
                                        <p:tgtEl>
                                          <p:spTgt spid="142339">
                                            <p:txEl>
                                              <p:pRg st="1" end="1"/>
                                            </p:txEl>
                                          </p:spTgt>
                                        </p:tgtEl>
                                        <p:attrNameLst>
                                          <p:attrName>r</p:attrName>
                                        </p:attrNameLst>
                                      </p:cBhvr>
                                    </p:animRot>
                                    <p:animRot by="240000">
                                      <p:cBhvr>
                                        <p:cTn id="8" dur="200" fill="hold">
                                          <p:stCondLst>
                                            <p:cond delay="400"/>
                                          </p:stCondLst>
                                        </p:cTn>
                                        <p:tgtEl>
                                          <p:spTgt spid="142339">
                                            <p:txEl>
                                              <p:pRg st="1" end="1"/>
                                            </p:txEl>
                                          </p:spTgt>
                                        </p:tgtEl>
                                        <p:attrNameLst>
                                          <p:attrName>r</p:attrName>
                                        </p:attrNameLst>
                                      </p:cBhvr>
                                    </p:animRot>
                                    <p:animRot by="-240000">
                                      <p:cBhvr>
                                        <p:cTn id="9" dur="200" fill="hold">
                                          <p:stCondLst>
                                            <p:cond delay="600"/>
                                          </p:stCondLst>
                                        </p:cTn>
                                        <p:tgtEl>
                                          <p:spTgt spid="142339">
                                            <p:txEl>
                                              <p:pRg st="1" end="1"/>
                                            </p:txEl>
                                          </p:spTgt>
                                        </p:tgtEl>
                                        <p:attrNameLst>
                                          <p:attrName>r</p:attrName>
                                        </p:attrNameLst>
                                      </p:cBhvr>
                                    </p:animRot>
                                    <p:animRot by="120000">
                                      <p:cBhvr>
                                        <p:cTn id="10" dur="200" fill="hold">
                                          <p:stCondLst>
                                            <p:cond delay="800"/>
                                          </p:stCondLst>
                                        </p:cTn>
                                        <p:tgtEl>
                                          <p:spTgt spid="142339">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142339">
                                            <p:txEl>
                                              <p:pRg st="2" end="2"/>
                                            </p:txEl>
                                          </p:spTgt>
                                        </p:tgtEl>
                                        <p:attrNameLst>
                                          <p:attrName>r</p:attrName>
                                        </p:attrNameLst>
                                      </p:cBhvr>
                                    </p:animRot>
                                    <p:animRot by="-240000">
                                      <p:cBhvr>
                                        <p:cTn id="15" dur="200" fill="hold">
                                          <p:stCondLst>
                                            <p:cond delay="200"/>
                                          </p:stCondLst>
                                        </p:cTn>
                                        <p:tgtEl>
                                          <p:spTgt spid="142339">
                                            <p:txEl>
                                              <p:pRg st="2" end="2"/>
                                            </p:txEl>
                                          </p:spTgt>
                                        </p:tgtEl>
                                        <p:attrNameLst>
                                          <p:attrName>r</p:attrName>
                                        </p:attrNameLst>
                                      </p:cBhvr>
                                    </p:animRot>
                                    <p:animRot by="240000">
                                      <p:cBhvr>
                                        <p:cTn id="16" dur="200" fill="hold">
                                          <p:stCondLst>
                                            <p:cond delay="400"/>
                                          </p:stCondLst>
                                        </p:cTn>
                                        <p:tgtEl>
                                          <p:spTgt spid="142339">
                                            <p:txEl>
                                              <p:pRg st="2" end="2"/>
                                            </p:txEl>
                                          </p:spTgt>
                                        </p:tgtEl>
                                        <p:attrNameLst>
                                          <p:attrName>r</p:attrName>
                                        </p:attrNameLst>
                                      </p:cBhvr>
                                    </p:animRot>
                                    <p:animRot by="-240000">
                                      <p:cBhvr>
                                        <p:cTn id="17" dur="200" fill="hold">
                                          <p:stCondLst>
                                            <p:cond delay="600"/>
                                          </p:stCondLst>
                                        </p:cTn>
                                        <p:tgtEl>
                                          <p:spTgt spid="142339">
                                            <p:txEl>
                                              <p:pRg st="2" end="2"/>
                                            </p:txEl>
                                          </p:spTgt>
                                        </p:tgtEl>
                                        <p:attrNameLst>
                                          <p:attrName>r</p:attrName>
                                        </p:attrNameLst>
                                      </p:cBhvr>
                                    </p:animRot>
                                    <p:animRot by="120000">
                                      <p:cBhvr>
                                        <p:cTn id="18" dur="200" fill="hold">
                                          <p:stCondLst>
                                            <p:cond delay="800"/>
                                          </p:stCondLst>
                                        </p:cTn>
                                        <p:tgtEl>
                                          <p:spTgt spid="142339">
                                            <p:txEl>
                                              <p:pRg st="2" end="2"/>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grpId="0" nodeType="clickEffect">
                                  <p:stCondLst>
                                    <p:cond delay="0"/>
                                  </p:stCondLst>
                                  <p:childTnLst>
                                    <p:animRot by="120000">
                                      <p:cBhvr>
                                        <p:cTn id="22" dur="100" fill="hold">
                                          <p:stCondLst>
                                            <p:cond delay="0"/>
                                          </p:stCondLst>
                                        </p:cTn>
                                        <p:tgtEl>
                                          <p:spTgt spid="142339">
                                            <p:txEl>
                                              <p:pRg st="4" end="4"/>
                                            </p:txEl>
                                          </p:spTgt>
                                        </p:tgtEl>
                                        <p:attrNameLst>
                                          <p:attrName>r</p:attrName>
                                        </p:attrNameLst>
                                      </p:cBhvr>
                                    </p:animRot>
                                    <p:animRot by="-240000">
                                      <p:cBhvr>
                                        <p:cTn id="23" dur="200" fill="hold">
                                          <p:stCondLst>
                                            <p:cond delay="200"/>
                                          </p:stCondLst>
                                        </p:cTn>
                                        <p:tgtEl>
                                          <p:spTgt spid="142339">
                                            <p:txEl>
                                              <p:pRg st="4" end="4"/>
                                            </p:txEl>
                                          </p:spTgt>
                                        </p:tgtEl>
                                        <p:attrNameLst>
                                          <p:attrName>r</p:attrName>
                                        </p:attrNameLst>
                                      </p:cBhvr>
                                    </p:animRot>
                                    <p:animRot by="240000">
                                      <p:cBhvr>
                                        <p:cTn id="24" dur="200" fill="hold">
                                          <p:stCondLst>
                                            <p:cond delay="400"/>
                                          </p:stCondLst>
                                        </p:cTn>
                                        <p:tgtEl>
                                          <p:spTgt spid="142339">
                                            <p:txEl>
                                              <p:pRg st="4" end="4"/>
                                            </p:txEl>
                                          </p:spTgt>
                                        </p:tgtEl>
                                        <p:attrNameLst>
                                          <p:attrName>r</p:attrName>
                                        </p:attrNameLst>
                                      </p:cBhvr>
                                    </p:animRot>
                                    <p:animRot by="-240000">
                                      <p:cBhvr>
                                        <p:cTn id="25" dur="200" fill="hold">
                                          <p:stCondLst>
                                            <p:cond delay="600"/>
                                          </p:stCondLst>
                                        </p:cTn>
                                        <p:tgtEl>
                                          <p:spTgt spid="142339">
                                            <p:txEl>
                                              <p:pRg st="4" end="4"/>
                                            </p:txEl>
                                          </p:spTgt>
                                        </p:tgtEl>
                                        <p:attrNameLst>
                                          <p:attrName>r</p:attrName>
                                        </p:attrNameLst>
                                      </p:cBhvr>
                                    </p:animRot>
                                    <p:animRot by="120000">
                                      <p:cBhvr>
                                        <p:cTn id="26" dur="200" fill="hold">
                                          <p:stCondLst>
                                            <p:cond delay="800"/>
                                          </p:stCondLst>
                                        </p:cTn>
                                        <p:tgtEl>
                                          <p:spTgt spid="142339">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3"/>
          <p:cNvSpPr>
            <a:spLocks noGrp="1" noChangeArrowheads="1"/>
          </p:cNvSpPr>
          <p:nvPr>
            <p:ph idx="1"/>
          </p:nvPr>
        </p:nvSpPr>
        <p:spPr>
          <a:xfrm>
            <a:off x="457200" y="1981200"/>
            <a:ext cx="8229600" cy="4026091"/>
          </a:xfrm>
        </p:spPr>
        <p:txBody>
          <a:bodyPr>
            <a:normAutofit/>
          </a:bodyPr>
          <a:lstStyle/>
          <a:p>
            <a:r>
              <a:rPr lang="en-US" sz="4000" dirty="0">
                <a:latin typeface="Arial Narrow" pitchFamily="34" charset="0"/>
              </a:rPr>
              <a:t>Speaker, </a:t>
            </a:r>
            <a:r>
              <a:rPr lang="en-US" sz="4000" dirty="0" err="1">
                <a:latin typeface="Arial Narrow" pitchFamily="34" charset="0"/>
              </a:rPr>
              <a:t>Lok</a:t>
            </a:r>
            <a:r>
              <a:rPr lang="en-US" sz="4000" dirty="0">
                <a:latin typeface="Arial Narrow" pitchFamily="34" charset="0"/>
              </a:rPr>
              <a:t> </a:t>
            </a:r>
            <a:r>
              <a:rPr lang="en-US" sz="4000" dirty="0" err="1">
                <a:latin typeface="Arial Narrow" pitchFamily="34" charset="0"/>
              </a:rPr>
              <a:t>Sabha</a:t>
            </a:r>
            <a:r>
              <a:rPr lang="en-US" sz="4000" dirty="0">
                <a:latin typeface="Arial Narrow" pitchFamily="34" charset="0"/>
              </a:rPr>
              <a:t> referred the Bill to the Standing Committee on Labour for examination and report within three months from the date of publication of the reference of the Bill in the Bulletin Part- II of </a:t>
            </a:r>
            <a:r>
              <a:rPr lang="en-US" sz="4000" dirty="0" err="1">
                <a:latin typeface="Arial Narrow" pitchFamily="34" charset="0"/>
              </a:rPr>
              <a:t>Lok</a:t>
            </a:r>
            <a:r>
              <a:rPr lang="en-US" sz="4000" dirty="0">
                <a:latin typeface="Arial Narrow" pitchFamily="34" charset="0"/>
              </a:rPr>
              <a:t> </a:t>
            </a:r>
            <a:r>
              <a:rPr lang="en-US" sz="4000" dirty="0" err="1">
                <a:latin typeface="Arial Narrow" pitchFamily="34" charset="0"/>
              </a:rPr>
              <a:t>Sabha</a:t>
            </a:r>
            <a:r>
              <a:rPr lang="en-US" sz="4000" dirty="0">
                <a:latin typeface="Arial Narrow" pitchFamily="34" charset="0"/>
              </a:rPr>
              <a:t> dated 9</a:t>
            </a:r>
            <a:r>
              <a:rPr lang="en-US" sz="4000" baseline="30000" dirty="0">
                <a:latin typeface="Arial Narrow" pitchFamily="34" charset="0"/>
              </a:rPr>
              <a:t>th</a:t>
            </a:r>
            <a:r>
              <a:rPr lang="en-US" sz="4000" dirty="0">
                <a:latin typeface="Arial Narrow" pitchFamily="34" charset="0"/>
              </a:rPr>
              <a:t> September, 2009</a:t>
            </a:r>
            <a:r>
              <a:rPr lang="en-US" sz="4000" dirty="0" smtClean="0">
                <a:latin typeface="Arial Narrow" pitchFamily="34" charset="0"/>
              </a:rPr>
              <a:t>.</a:t>
            </a:r>
            <a:endParaRPr lang="en-US" sz="4000" dirty="0">
              <a:latin typeface="Arial Narrow" pitchFamily="34" charset="0"/>
            </a:endParaRPr>
          </a:p>
        </p:txBody>
      </p:sp>
      <p:sp>
        <p:nvSpPr>
          <p:cNvPr id="4" name="Date Placeholder 3"/>
          <p:cNvSpPr>
            <a:spLocks noGrp="1"/>
          </p:cNvSpPr>
          <p:nvPr>
            <p:ph type="dt" sz="half" idx="10"/>
          </p:nvPr>
        </p:nvSpPr>
        <p:spPr/>
        <p:txBody>
          <a:bodyPr/>
          <a:lstStyle/>
          <a:p>
            <a:fld id="{EE4DD69E-83BD-4AA2-99B4-0BD7CD2EE057}" type="datetime5">
              <a:rPr lang="en-US"/>
              <a:pPr/>
              <a:t>1-Jan-04</a:t>
            </a:fld>
            <a:endParaRPr lang="en-US" dirty="0"/>
          </a:p>
        </p:txBody>
      </p:sp>
      <p:sp>
        <p:nvSpPr>
          <p:cNvPr id="6" name="Slide Number Placeholder 5"/>
          <p:cNvSpPr>
            <a:spLocks noGrp="1"/>
          </p:cNvSpPr>
          <p:nvPr>
            <p:ph type="sldNum" sz="quarter" idx="12"/>
          </p:nvPr>
        </p:nvSpPr>
        <p:spPr/>
        <p:txBody>
          <a:bodyPr/>
          <a:lstStyle/>
          <a:p>
            <a:fld id="{8D2AE689-F996-4546-965B-3AE1163AFFD5}" type="slidenum">
              <a:rPr lang="en-US"/>
              <a:pPr/>
              <a:t>30</a:t>
            </a:fld>
            <a:endParaRPr lang="en-US"/>
          </a:p>
        </p:txBody>
      </p:sp>
      <p:sp>
        <p:nvSpPr>
          <p:cNvPr id="246786" name="Rectangle 2"/>
          <p:cNvSpPr>
            <a:spLocks noGrp="1" noChangeArrowheads="1"/>
          </p:cNvSpPr>
          <p:nvPr>
            <p:ph type="title"/>
          </p:nvPr>
        </p:nvSpPr>
        <p:spPr>
          <a:xfrm>
            <a:off x="457200" y="274638"/>
            <a:ext cx="8229600" cy="1858962"/>
          </a:xfrm>
        </p:spPr>
        <p:txBody>
          <a:bodyPr>
            <a:normAutofit fontScale="90000"/>
          </a:bodyPr>
          <a:lstStyle/>
          <a:p>
            <a:pPr lvl="0"/>
            <a:r>
              <a:rPr lang="en-US" dirty="0">
                <a:effectLst/>
                <a:latin typeface="Bookman Old Style" pitchFamily="18" charset="0"/>
              </a:rPr>
              <a:t>Reference to the Standing Committee on Labour</a:t>
            </a:r>
            <a:br>
              <a:rPr lang="en-US" dirty="0">
                <a:effectLst/>
                <a:latin typeface="Bookman Old Style" pitchFamily="18" charset="0"/>
              </a:rPr>
            </a:br>
            <a:endParaRPr lang="en-US" dirty="0">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6787">
                                            <p:txEl>
                                              <p:pRg st="0" end="0"/>
                                            </p:txEl>
                                          </p:spTgt>
                                        </p:tgtEl>
                                        <p:attrNameLst>
                                          <p:attrName>style.visibility</p:attrName>
                                        </p:attrNameLst>
                                      </p:cBhvr>
                                      <p:to>
                                        <p:strVal val="visible"/>
                                      </p:to>
                                    </p:set>
                                    <p:animEffect transition="in" filter="wipe(down)">
                                      <p:cBhvr>
                                        <p:cTn id="7" dur="500"/>
                                        <p:tgtEl>
                                          <p:spTgt spid="2467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solidFill>
                  <a:srgbClr xmlns:mc="http://schemas.openxmlformats.org/markup-compatibility/2006" xmlns:a14="http://schemas.microsoft.com/office/drawing/2010/main" val="FFFF00" mc:Ignorable=""/>
                </a:solidFill>
                <a:effectLst/>
                <a:latin typeface="Bookman Old Style" pitchFamily="18" charset="0"/>
              </a:rPr>
              <a:t>Action by the Parliamentary Standing Committee on Labour</a:t>
            </a:r>
            <a:br>
              <a:rPr lang="en-US" dirty="0">
                <a:solidFill>
                  <a:srgbClr xmlns:mc="http://schemas.openxmlformats.org/markup-compatibility/2006" xmlns:a14="http://schemas.microsoft.com/office/drawing/2010/main" val="FFFF00" mc:Ignorable=""/>
                </a:solidFill>
                <a:effectLst/>
                <a:latin typeface="Bookman Old Style" pitchFamily="18" charset="0"/>
              </a:rPr>
            </a:br>
            <a:endParaRPr lang="en-US" dirty="0">
              <a:solidFill>
                <a:srgbClr xmlns:mc="http://schemas.openxmlformats.org/markup-compatibility/2006" xmlns:a14="http://schemas.microsoft.com/office/drawing/2010/main" val="FFFF00" mc:Ignorable=""/>
              </a:solidFill>
              <a:latin typeface="Bookman Old Style" pitchFamily="18" charset="0"/>
            </a:endParaRPr>
          </a:p>
        </p:txBody>
      </p:sp>
      <p:sp>
        <p:nvSpPr>
          <p:cNvPr id="247810" name="Rectangle 2"/>
          <p:cNvSpPr>
            <a:spLocks noGrp="1" noChangeArrowheads="1"/>
          </p:cNvSpPr>
          <p:nvPr>
            <p:ph idx="1"/>
          </p:nvPr>
        </p:nvSpPr>
        <p:spPr/>
        <p:txBody>
          <a:bodyPr>
            <a:normAutofit fontScale="62500" lnSpcReduction="20000"/>
          </a:bodyPr>
          <a:lstStyle/>
          <a:p>
            <a:pPr>
              <a:buNone/>
            </a:pPr>
            <a:r>
              <a:rPr lang="en-US" sz="3600" b="1" dirty="0" smtClean="0"/>
              <a:t>22/10/2009</a:t>
            </a:r>
          </a:p>
          <a:p>
            <a:pPr>
              <a:buNone/>
            </a:pPr>
            <a:endParaRPr lang="en-US" sz="3600" dirty="0"/>
          </a:p>
          <a:p>
            <a:pPr marL="57150" indent="0">
              <a:buNone/>
            </a:pPr>
            <a:r>
              <a:rPr lang="en-US" sz="3600" dirty="0" smtClean="0"/>
              <a:t> In </a:t>
            </a:r>
            <a:r>
              <a:rPr lang="en-US" sz="3600" dirty="0"/>
              <a:t>the process of examination of the Bill, the Committee invited the representatives of the Ministry of Labour and Employment on 22nd October, 2009 and heard their views</a:t>
            </a:r>
            <a:r>
              <a:rPr lang="en-US" sz="3600" dirty="0" smtClean="0"/>
              <a:t>.</a:t>
            </a:r>
          </a:p>
          <a:p>
            <a:pPr marL="137160" indent="0">
              <a:buNone/>
            </a:pPr>
            <a:endParaRPr lang="en-US" sz="3600" b="1" dirty="0" smtClean="0"/>
          </a:p>
          <a:p>
            <a:pPr marL="137160" indent="0">
              <a:buNone/>
            </a:pPr>
            <a:r>
              <a:rPr lang="en-US" sz="3600" b="1" dirty="0" smtClean="0"/>
              <a:t>3/11/2009</a:t>
            </a:r>
            <a:endParaRPr lang="en-US" sz="3600" dirty="0"/>
          </a:p>
          <a:p>
            <a:pPr marL="137160" indent="0">
              <a:buNone/>
            </a:pPr>
            <a:endParaRPr lang="en-US" sz="3600" dirty="0"/>
          </a:p>
          <a:p>
            <a:pPr marL="137160" indent="0">
              <a:buNone/>
            </a:pPr>
            <a:r>
              <a:rPr lang="en-US" sz="3600" dirty="0"/>
              <a:t>The Committee invited the views of major Central Trade Unions on the Bill through Memorandum. On 3rd November, 2009, the representatives of Trade Unions also deposed before the Committee to share their views and give their suggestions on the proposed amendments</a:t>
            </a:r>
          </a:p>
          <a:p>
            <a:pPr>
              <a:buNone/>
            </a:pPr>
            <a:endParaRPr lang="en-US" sz="3600" dirty="0" smtClean="0"/>
          </a:p>
          <a:p>
            <a:pPr>
              <a:buNone/>
            </a:pPr>
            <a:endParaRPr lang="en-US" sz="3600" dirty="0"/>
          </a:p>
          <a:p>
            <a:pPr>
              <a:buFont typeface="Wingdings" pitchFamily="2" charset="2"/>
              <a:buNone/>
            </a:pPr>
            <a:endParaRPr lang="en-GB" sz="3600" b="1"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0"/>
          </p:nvPr>
        </p:nvSpPr>
        <p:spPr/>
        <p:txBody>
          <a:bodyPr/>
          <a:lstStyle/>
          <a:p>
            <a:fld id="{995337BD-869D-46C2-8EAF-2237C5A5C7AC}" type="datetime5">
              <a:rPr lang="en-US"/>
              <a:pPr/>
              <a:t>1-Jan-04</a:t>
            </a:fld>
            <a:endParaRPr lang="en-US"/>
          </a:p>
        </p:txBody>
      </p:sp>
      <p:sp>
        <p:nvSpPr>
          <p:cNvPr id="5" name="Slide Number Placeholder 5"/>
          <p:cNvSpPr>
            <a:spLocks noGrp="1"/>
          </p:cNvSpPr>
          <p:nvPr>
            <p:ph type="sldNum" sz="quarter" idx="12"/>
          </p:nvPr>
        </p:nvSpPr>
        <p:spPr/>
        <p:txBody>
          <a:bodyPr/>
          <a:lstStyle/>
          <a:p>
            <a:fld id="{AF6CFC28-1768-4C1C-A261-B63A7163F73F}" type="slidenum">
              <a:rPr lang="en-US"/>
              <a:pPr/>
              <a:t>31</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7810">
                                            <p:txEl>
                                              <p:pRg st="0" end="0"/>
                                            </p:txEl>
                                          </p:spTgt>
                                        </p:tgtEl>
                                        <p:attrNameLst>
                                          <p:attrName>style.visibility</p:attrName>
                                        </p:attrNameLst>
                                      </p:cBhvr>
                                      <p:to>
                                        <p:strVal val="visible"/>
                                      </p:to>
                                    </p:set>
                                    <p:animEffect transition="in" filter="fade">
                                      <p:cBhvr>
                                        <p:cTn id="7" dur="1000"/>
                                        <p:tgtEl>
                                          <p:spTgt spid="247810">
                                            <p:txEl>
                                              <p:pRg st="0" end="0"/>
                                            </p:txEl>
                                          </p:spTgt>
                                        </p:tgtEl>
                                      </p:cBhvr>
                                    </p:animEffect>
                                    <p:anim calcmode="lin" valueType="num">
                                      <p:cBhvr>
                                        <p:cTn id="8" dur="1000" fill="hold"/>
                                        <p:tgtEl>
                                          <p:spTgt spid="2478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78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7810">
                                            <p:txEl>
                                              <p:pRg st="2" end="2"/>
                                            </p:txEl>
                                          </p:spTgt>
                                        </p:tgtEl>
                                        <p:attrNameLst>
                                          <p:attrName>style.visibility</p:attrName>
                                        </p:attrNameLst>
                                      </p:cBhvr>
                                      <p:to>
                                        <p:strVal val="visible"/>
                                      </p:to>
                                    </p:set>
                                    <p:animEffect transition="in" filter="fade">
                                      <p:cBhvr>
                                        <p:cTn id="14" dur="1000"/>
                                        <p:tgtEl>
                                          <p:spTgt spid="247810">
                                            <p:txEl>
                                              <p:pRg st="2" end="2"/>
                                            </p:txEl>
                                          </p:spTgt>
                                        </p:tgtEl>
                                      </p:cBhvr>
                                    </p:animEffect>
                                    <p:anim calcmode="lin" valueType="num">
                                      <p:cBhvr>
                                        <p:cTn id="15" dur="1000" fill="hold"/>
                                        <p:tgtEl>
                                          <p:spTgt spid="24781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478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7810">
                                            <p:txEl>
                                              <p:pRg st="4" end="4"/>
                                            </p:txEl>
                                          </p:spTgt>
                                        </p:tgtEl>
                                        <p:attrNameLst>
                                          <p:attrName>style.visibility</p:attrName>
                                        </p:attrNameLst>
                                      </p:cBhvr>
                                      <p:to>
                                        <p:strVal val="visible"/>
                                      </p:to>
                                    </p:set>
                                    <p:animEffect transition="in" filter="fade">
                                      <p:cBhvr>
                                        <p:cTn id="21" dur="1000"/>
                                        <p:tgtEl>
                                          <p:spTgt spid="247810">
                                            <p:txEl>
                                              <p:pRg st="4" end="4"/>
                                            </p:txEl>
                                          </p:spTgt>
                                        </p:tgtEl>
                                      </p:cBhvr>
                                    </p:animEffect>
                                    <p:anim calcmode="lin" valueType="num">
                                      <p:cBhvr>
                                        <p:cTn id="22" dur="1000" fill="hold"/>
                                        <p:tgtEl>
                                          <p:spTgt spid="24781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478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7810">
                                            <p:txEl>
                                              <p:pRg st="6" end="6"/>
                                            </p:txEl>
                                          </p:spTgt>
                                        </p:tgtEl>
                                        <p:attrNameLst>
                                          <p:attrName>style.visibility</p:attrName>
                                        </p:attrNameLst>
                                      </p:cBhvr>
                                      <p:to>
                                        <p:strVal val="visible"/>
                                      </p:to>
                                    </p:set>
                                    <p:animEffect transition="in" filter="fade">
                                      <p:cBhvr>
                                        <p:cTn id="28" dur="1000"/>
                                        <p:tgtEl>
                                          <p:spTgt spid="247810">
                                            <p:txEl>
                                              <p:pRg st="6" end="6"/>
                                            </p:txEl>
                                          </p:spTgt>
                                        </p:tgtEl>
                                      </p:cBhvr>
                                    </p:animEffect>
                                    <p:anim calcmode="lin" valueType="num">
                                      <p:cBhvr>
                                        <p:cTn id="29" dur="1000" fill="hold"/>
                                        <p:tgtEl>
                                          <p:spTgt spid="247810">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4781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0"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rgbClr xmlns:mc="http://schemas.openxmlformats.org/markup-compatibility/2006" xmlns:a14="http://schemas.microsoft.com/office/drawing/2010/main" val="000000" mc:Ignorable=""/>
            </a:gs>
            <a:gs pos="20000">
              <a:srgbClr xmlns:mc="http://schemas.openxmlformats.org/markup-compatibility/2006" xmlns:a14="http://schemas.microsoft.com/office/drawing/2010/main" val="000040" mc:Ignorable=""/>
            </a:gs>
            <a:gs pos="50000">
              <a:srgbClr xmlns:mc="http://schemas.openxmlformats.org/markup-compatibility/2006" xmlns:a14="http://schemas.microsoft.com/office/drawing/2010/main" val="400040" mc:Ignorable=""/>
            </a:gs>
            <a:gs pos="75000">
              <a:srgbClr xmlns:mc="http://schemas.openxmlformats.org/markup-compatibility/2006" xmlns:a14="http://schemas.microsoft.com/office/drawing/2010/main" val="8F0040" mc:Ignorable=""/>
            </a:gs>
            <a:gs pos="89999">
              <a:srgbClr xmlns:mc="http://schemas.openxmlformats.org/markup-compatibility/2006" xmlns:a14="http://schemas.microsoft.com/office/drawing/2010/main" val="F27300" mc:Ignorable=""/>
            </a:gs>
            <a:gs pos="100000">
              <a:srgbClr xmlns:mc="http://schemas.openxmlformats.org/markup-compatibility/2006" xmlns:a14="http://schemas.microsoft.com/office/drawing/2010/main" val="FFBF00" mc:Ignorable=""/>
            </a:gs>
          </a:gsLst>
          <a:lin ang="5400000" scaled="0"/>
        </a:gradFill>
        <a:effectLst/>
      </p:bgPr>
    </p:bg>
    <p:spTree>
      <p:nvGrpSpPr>
        <p:cNvPr id="1" name=""/>
        <p:cNvGrpSpPr/>
        <p:nvPr/>
      </p:nvGrpSpPr>
      <p:grpSpPr>
        <a:xfrm>
          <a:off x="0" y="0"/>
          <a:ext cx="0" cy="0"/>
          <a:chOff x="0" y="0"/>
          <a:chExt cx="0" cy="0"/>
        </a:xfrm>
      </p:grpSpPr>
      <p:sp>
        <p:nvSpPr>
          <p:cNvPr id="248834" name="Rectangle 2"/>
          <p:cNvSpPr>
            <a:spLocks noGrp="1" noChangeArrowheads="1"/>
          </p:cNvSpPr>
          <p:nvPr>
            <p:ph sz="quarter" idx="1"/>
          </p:nvPr>
        </p:nvSpPr>
        <p:spPr>
          <a:xfrm>
            <a:off x="685800" y="457200"/>
            <a:ext cx="8001000" cy="6096000"/>
          </a:xfrm>
        </p:spPr>
        <p:txBody>
          <a:bodyPr>
            <a:normAutofit/>
          </a:bodyPr>
          <a:lstStyle/>
          <a:p>
            <a:r>
              <a:rPr lang="en-US" b="1" dirty="0">
                <a:solidFill>
                  <a:schemeClr val="bg1"/>
                </a:solidFill>
              </a:rPr>
              <a:t>11/11/2009</a:t>
            </a:r>
            <a:endParaRPr lang="en-US" dirty="0">
              <a:solidFill>
                <a:schemeClr val="bg1"/>
              </a:solidFill>
            </a:endParaRPr>
          </a:p>
          <a:p>
            <a:pPr marL="0" indent="0">
              <a:buNone/>
            </a:pPr>
            <a:r>
              <a:rPr lang="en-US" dirty="0" smtClean="0">
                <a:solidFill>
                  <a:schemeClr val="bg1"/>
                </a:solidFill>
              </a:rPr>
              <a:t>The </a:t>
            </a:r>
            <a:r>
              <a:rPr lang="en-US" dirty="0">
                <a:solidFill>
                  <a:schemeClr val="bg1"/>
                </a:solidFill>
              </a:rPr>
              <a:t>Committee further took oral evidence of the officials of the Ministry of Labour and Employment on 11th November, 2009 on the proposed amendments by the Government.</a:t>
            </a:r>
          </a:p>
          <a:p>
            <a:pPr>
              <a:lnSpc>
                <a:spcPct val="90000"/>
              </a:lnSpc>
              <a:buFont typeface="Wingdings" pitchFamily="2" charset="2"/>
              <a:buNone/>
            </a:pPr>
            <a:endParaRPr lang="en-US" sz="2400" dirty="0" smtClean="0">
              <a:solidFill>
                <a:schemeClr val="bg1"/>
              </a:solidFill>
              <a:effectLst>
                <a:outerShdw blurRad="38100" dist="38100" dir="2700000" algn="tl">
                  <a:srgbClr xmlns:mc="http://schemas.openxmlformats.org/markup-compatibility/2006" xmlns:a14="http://schemas.microsoft.com/office/drawing/2010/main" val="000000" mc:Ignorable=""/>
                </a:outerShdw>
              </a:effectLst>
            </a:endParaRPr>
          </a:p>
          <a:p>
            <a:r>
              <a:rPr lang="en-US" b="1" dirty="0">
                <a:solidFill>
                  <a:schemeClr val="bg1"/>
                </a:solidFill>
              </a:rPr>
              <a:t>4/12/2009</a:t>
            </a:r>
            <a:endParaRPr lang="en-US" dirty="0">
              <a:solidFill>
                <a:schemeClr val="bg1"/>
              </a:solidFill>
            </a:endParaRPr>
          </a:p>
          <a:p>
            <a:pPr marL="0" indent="0">
              <a:buNone/>
            </a:pPr>
            <a:r>
              <a:rPr lang="en-US" dirty="0" smtClean="0">
                <a:solidFill>
                  <a:schemeClr val="bg1"/>
                </a:solidFill>
              </a:rPr>
              <a:t>The </a:t>
            </a:r>
            <a:r>
              <a:rPr lang="en-US" dirty="0">
                <a:solidFill>
                  <a:schemeClr val="bg1"/>
                </a:solidFill>
              </a:rPr>
              <a:t>Committee considered and adopted their draft Report on the Bill at their sitting held on 4th December, </a:t>
            </a:r>
            <a:r>
              <a:rPr lang="en-US" dirty="0" smtClean="0">
                <a:solidFill>
                  <a:schemeClr val="bg1"/>
                </a:solidFill>
              </a:rPr>
              <a:t>2009</a:t>
            </a:r>
          </a:p>
          <a:p>
            <a:pPr marL="0" indent="0">
              <a:buNone/>
            </a:pPr>
            <a:endParaRPr lang="en-US" dirty="0" smtClean="0">
              <a:solidFill>
                <a:schemeClr val="bg1"/>
              </a:solidFill>
            </a:endParaRPr>
          </a:p>
          <a:p>
            <a:r>
              <a:rPr lang="en-US" b="1" dirty="0">
                <a:solidFill>
                  <a:schemeClr val="bg1"/>
                </a:solidFill>
              </a:rPr>
              <a:t>9/12/2009</a:t>
            </a:r>
            <a:endParaRPr lang="en-US" dirty="0">
              <a:solidFill>
                <a:schemeClr val="bg1"/>
              </a:solidFill>
            </a:endParaRPr>
          </a:p>
          <a:p>
            <a:pPr marL="0" indent="0">
              <a:buNone/>
            </a:pPr>
            <a:r>
              <a:rPr lang="en-US" dirty="0" smtClean="0">
                <a:solidFill>
                  <a:schemeClr val="bg1"/>
                </a:solidFill>
              </a:rPr>
              <a:t>The </a:t>
            </a:r>
            <a:r>
              <a:rPr lang="en-US" dirty="0">
                <a:solidFill>
                  <a:schemeClr val="bg1"/>
                </a:solidFill>
              </a:rPr>
              <a:t>Report of the Standing Committee on Labour (2009-10) was presented to the </a:t>
            </a:r>
            <a:r>
              <a:rPr lang="en-US" dirty="0" err="1">
                <a:solidFill>
                  <a:schemeClr val="bg1"/>
                </a:solidFill>
              </a:rPr>
              <a:t>Lok</a:t>
            </a:r>
            <a:r>
              <a:rPr lang="en-US" dirty="0">
                <a:solidFill>
                  <a:schemeClr val="bg1"/>
                </a:solidFill>
              </a:rPr>
              <a:t> </a:t>
            </a:r>
            <a:r>
              <a:rPr lang="en-US" dirty="0" err="1">
                <a:solidFill>
                  <a:schemeClr val="bg1"/>
                </a:solidFill>
              </a:rPr>
              <a:t>Sabha</a:t>
            </a:r>
            <a:r>
              <a:rPr lang="en-US" dirty="0">
                <a:solidFill>
                  <a:schemeClr val="bg1"/>
                </a:solidFill>
              </a:rPr>
              <a:t> on 9th December, 2009 and laid in </a:t>
            </a:r>
            <a:r>
              <a:rPr lang="en-US" dirty="0" err="1">
                <a:solidFill>
                  <a:schemeClr val="bg1"/>
                </a:solidFill>
              </a:rPr>
              <a:t>Rajya</a:t>
            </a:r>
            <a:r>
              <a:rPr lang="en-US" dirty="0">
                <a:solidFill>
                  <a:schemeClr val="bg1"/>
                </a:solidFill>
              </a:rPr>
              <a:t> </a:t>
            </a:r>
            <a:r>
              <a:rPr lang="en-US" i="1" dirty="0" err="1">
                <a:solidFill>
                  <a:schemeClr val="bg1"/>
                </a:solidFill>
              </a:rPr>
              <a:t>Sabha</a:t>
            </a:r>
            <a:r>
              <a:rPr lang="en-US" i="1" dirty="0">
                <a:solidFill>
                  <a:schemeClr val="bg1"/>
                </a:solidFill>
              </a:rPr>
              <a:t> on 9th December, 2009</a:t>
            </a:r>
            <a:endParaRPr lang="en-US" dirty="0">
              <a:solidFill>
                <a:schemeClr val="bg1"/>
              </a:solidFill>
            </a:endParaRPr>
          </a:p>
          <a:p>
            <a:endParaRPr lang="en-US" sz="2400" dirty="0">
              <a:solidFill>
                <a:schemeClr val="bg1"/>
              </a:solidFill>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4"/>
          </p:nvPr>
        </p:nvSpPr>
        <p:spPr/>
        <p:txBody>
          <a:bodyPr/>
          <a:lstStyle/>
          <a:p>
            <a:fld id="{4CED3C9A-3BB4-4104-893A-1BDE85E861BF}" type="datetime5">
              <a:rPr lang="en-US"/>
              <a:pPr/>
              <a:t>1-Jan-04</a:t>
            </a:fld>
            <a:endParaRPr lang="en-US"/>
          </a:p>
        </p:txBody>
      </p:sp>
      <p:sp>
        <p:nvSpPr>
          <p:cNvPr id="5" name="Slide Number Placeholder 5"/>
          <p:cNvSpPr>
            <a:spLocks noGrp="1"/>
          </p:cNvSpPr>
          <p:nvPr>
            <p:ph type="sldNum" sz="quarter" idx="15"/>
          </p:nvPr>
        </p:nvSpPr>
        <p:spPr/>
        <p:txBody>
          <a:bodyPr/>
          <a:lstStyle/>
          <a:p>
            <a:fld id="{7C9282D4-B148-4CA3-B24C-9E7D7990DE6D}" type="slidenum">
              <a:rPr lang="en-US"/>
              <a:pPr/>
              <a:t>32</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48834">
                                            <p:txEl>
                                              <p:pRg st="0" end="0"/>
                                            </p:txEl>
                                          </p:spTgt>
                                        </p:tgtEl>
                                        <p:attrNameLst>
                                          <p:attrName>style.visibility</p:attrName>
                                        </p:attrNameLst>
                                      </p:cBhvr>
                                      <p:to>
                                        <p:strVal val="visible"/>
                                      </p:to>
                                    </p:set>
                                    <p:animEffect transition="in" filter="wipe(down)">
                                      <p:cBhvr>
                                        <p:cTn id="7" dur="580">
                                          <p:stCondLst>
                                            <p:cond delay="0"/>
                                          </p:stCondLst>
                                        </p:cTn>
                                        <p:tgtEl>
                                          <p:spTgt spid="248834">
                                            <p:txEl>
                                              <p:pRg st="0" end="0"/>
                                            </p:txEl>
                                          </p:spTgt>
                                        </p:tgtEl>
                                      </p:cBhvr>
                                    </p:animEffect>
                                    <p:anim calcmode="lin" valueType="num">
                                      <p:cBhvr>
                                        <p:cTn id="8" dur="1822" tmFilter="0,0; 0.14,0.36; 0.43,0.73; 0.71,0.91; 1.0,1.0">
                                          <p:stCondLst>
                                            <p:cond delay="0"/>
                                          </p:stCondLst>
                                        </p:cTn>
                                        <p:tgtEl>
                                          <p:spTgt spid="24883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883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883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883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883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48834">
                                            <p:txEl>
                                              <p:pRg st="0" end="0"/>
                                            </p:txEl>
                                          </p:spTgt>
                                        </p:tgtEl>
                                      </p:cBhvr>
                                      <p:to x="100000" y="60000"/>
                                    </p:animScale>
                                    <p:animScale>
                                      <p:cBhvr>
                                        <p:cTn id="14" dur="166" decel="50000">
                                          <p:stCondLst>
                                            <p:cond delay="676"/>
                                          </p:stCondLst>
                                        </p:cTn>
                                        <p:tgtEl>
                                          <p:spTgt spid="248834">
                                            <p:txEl>
                                              <p:pRg st="0" end="0"/>
                                            </p:txEl>
                                          </p:spTgt>
                                        </p:tgtEl>
                                      </p:cBhvr>
                                      <p:to x="100000" y="100000"/>
                                    </p:animScale>
                                    <p:animScale>
                                      <p:cBhvr>
                                        <p:cTn id="15" dur="26">
                                          <p:stCondLst>
                                            <p:cond delay="1312"/>
                                          </p:stCondLst>
                                        </p:cTn>
                                        <p:tgtEl>
                                          <p:spTgt spid="248834">
                                            <p:txEl>
                                              <p:pRg st="0" end="0"/>
                                            </p:txEl>
                                          </p:spTgt>
                                        </p:tgtEl>
                                      </p:cBhvr>
                                      <p:to x="100000" y="80000"/>
                                    </p:animScale>
                                    <p:animScale>
                                      <p:cBhvr>
                                        <p:cTn id="16" dur="166" decel="50000">
                                          <p:stCondLst>
                                            <p:cond delay="1338"/>
                                          </p:stCondLst>
                                        </p:cTn>
                                        <p:tgtEl>
                                          <p:spTgt spid="248834">
                                            <p:txEl>
                                              <p:pRg st="0" end="0"/>
                                            </p:txEl>
                                          </p:spTgt>
                                        </p:tgtEl>
                                      </p:cBhvr>
                                      <p:to x="100000" y="100000"/>
                                    </p:animScale>
                                    <p:animScale>
                                      <p:cBhvr>
                                        <p:cTn id="17" dur="26">
                                          <p:stCondLst>
                                            <p:cond delay="1642"/>
                                          </p:stCondLst>
                                        </p:cTn>
                                        <p:tgtEl>
                                          <p:spTgt spid="248834">
                                            <p:txEl>
                                              <p:pRg st="0" end="0"/>
                                            </p:txEl>
                                          </p:spTgt>
                                        </p:tgtEl>
                                      </p:cBhvr>
                                      <p:to x="100000" y="90000"/>
                                    </p:animScale>
                                    <p:animScale>
                                      <p:cBhvr>
                                        <p:cTn id="18" dur="166" decel="50000">
                                          <p:stCondLst>
                                            <p:cond delay="1668"/>
                                          </p:stCondLst>
                                        </p:cTn>
                                        <p:tgtEl>
                                          <p:spTgt spid="248834">
                                            <p:txEl>
                                              <p:pRg st="0" end="0"/>
                                            </p:txEl>
                                          </p:spTgt>
                                        </p:tgtEl>
                                      </p:cBhvr>
                                      <p:to x="100000" y="100000"/>
                                    </p:animScale>
                                    <p:animScale>
                                      <p:cBhvr>
                                        <p:cTn id="19" dur="26">
                                          <p:stCondLst>
                                            <p:cond delay="1808"/>
                                          </p:stCondLst>
                                        </p:cTn>
                                        <p:tgtEl>
                                          <p:spTgt spid="248834">
                                            <p:txEl>
                                              <p:pRg st="0" end="0"/>
                                            </p:txEl>
                                          </p:spTgt>
                                        </p:tgtEl>
                                      </p:cBhvr>
                                      <p:to x="100000" y="95000"/>
                                    </p:animScale>
                                    <p:animScale>
                                      <p:cBhvr>
                                        <p:cTn id="20" dur="166" decel="50000">
                                          <p:stCondLst>
                                            <p:cond delay="1834"/>
                                          </p:stCondLst>
                                        </p:cTn>
                                        <p:tgtEl>
                                          <p:spTgt spid="24883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48834">
                                            <p:txEl>
                                              <p:pRg st="1" end="1"/>
                                            </p:txEl>
                                          </p:spTgt>
                                        </p:tgtEl>
                                        <p:attrNameLst>
                                          <p:attrName>style.visibility</p:attrName>
                                        </p:attrNameLst>
                                      </p:cBhvr>
                                      <p:to>
                                        <p:strVal val="visible"/>
                                      </p:to>
                                    </p:set>
                                    <p:animEffect transition="in" filter="wipe(down)">
                                      <p:cBhvr>
                                        <p:cTn id="25" dur="580">
                                          <p:stCondLst>
                                            <p:cond delay="0"/>
                                          </p:stCondLst>
                                        </p:cTn>
                                        <p:tgtEl>
                                          <p:spTgt spid="248834">
                                            <p:txEl>
                                              <p:pRg st="1" end="1"/>
                                            </p:txEl>
                                          </p:spTgt>
                                        </p:tgtEl>
                                      </p:cBhvr>
                                    </p:animEffect>
                                    <p:anim calcmode="lin" valueType="num">
                                      <p:cBhvr>
                                        <p:cTn id="26" dur="1822" tmFilter="0,0; 0.14,0.36; 0.43,0.73; 0.71,0.91; 1.0,1.0">
                                          <p:stCondLst>
                                            <p:cond delay="0"/>
                                          </p:stCondLst>
                                        </p:cTn>
                                        <p:tgtEl>
                                          <p:spTgt spid="248834">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48834">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48834">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48834">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48834">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48834">
                                            <p:txEl>
                                              <p:pRg st="1" end="1"/>
                                            </p:txEl>
                                          </p:spTgt>
                                        </p:tgtEl>
                                      </p:cBhvr>
                                      <p:to x="100000" y="60000"/>
                                    </p:animScale>
                                    <p:animScale>
                                      <p:cBhvr>
                                        <p:cTn id="32" dur="166" decel="50000">
                                          <p:stCondLst>
                                            <p:cond delay="676"/>
                                          </p:stCondLst>
                                        </p:cTn>
                                        <p:tgtEl>
                                          <p:spTgt spid="248834">
                                            <p:txEl>
                                              <p:pRg st="1" end="1"/>
                                            </p:txEl>
                                          </p:spTgt>
                                        </p:tgtEl>
                                      </p:cBhvr>
                                      <p:to x="100000" y="100000"/>
                                    </p:animScale>
                                    <p:animScale>
                                      <p:cBhvr>
                                        <p:cTn id="33" dur="26">
                                          <p:stCondLst>
                                            <p:cond delay="1312"/>
                                          </p:stCondLst>
                                        </p:cTn>
                                        <p:tgtEl>
                                          <p:spTgt spid="248834">
                                            <p:txEl>
                                              <p:pRg st="1" end="1"/>
                                            </p:txEl>
                                          </p:spTgt>
                                        </p:tgtEl>
                                      </p:cBhvr>
                                      <p:to x="100000" y="80000"/>
                                    </p:animScale>
                                    <p:animScale>
                                      <p:cBhvr>
                                        <p:cTn id="34" dur="166" decel="50000">
                                          <p:stCondLst>
                                            <p:cond delay="1338"/>
                                          </p:stCondLst>
                                        </p:cTn>
                                        <p:tgtEl>
                                          <p:spTgt spid="248834">
                                            <p:txEl>
                                              <p:pRg st="1" end="1"/>
                                            </p:txEl>
                                          </p:spTgt>
                                        </p:tgtEl>
                                      </p:cBhvr>
                                      <p:to x="100000" y="100000"/>
                                    </p:animScale>
                                    <p:animScale>
                                      <p:cBhvr>
                                        <p:cTn id="35" dur="26">
                                          <p:stCondLst>
                                            <p:cond delay="1642"/>
                                          </p:stCondLst>
                                        </p:cTn>
                                        <p:tgtEl>
                                          <p:spTgt spid="248834">
                                            <p:txEl>
                                              <p:pRg st="1" end="1"/>
                                            </p:txEl>
                                          </p:spTgt>
                                        </p:tgtEl>
                                      </p:cBhvr>
                                      <p:to x="100000" y="90000"/>
                                    </p:animScale>
                                    <p:animScale>
                                      <p:cBhvr>
                                        <p:cTn id="36" dur="166" decel="50000">
                                          <p:stCondLst>
                                            <p:cond delay="1668"/>
                                          </p:stCondLst>
                                        </p:cTn>
                                        <p:tgtEl>
                                          <p:spTgt spid="248834">
                                            <p:txEl>
                                              <p:pRg st="1" end="1"/>
                                            </p:txEl>
                                          </p:spTgt>
                                        </p:tgtEl>
                                      </p:cBhvr>
                                      <p:to x="100000" y="100000"/>
                                    </p:animScale>
                                    <p:animScale>
                                      <p:cBhvr>
                                        <p:cTn id="37" dur="26">
                                          <p:stCondLst>
                                            <p:cond delay="1808"/>
                                          </p:stCondLst>
                                        </p:cTn>
                                        <p:tgtEl>
                                          <p:spTgt spid="248834">
                                            <p:txEl>
                                              <p:pRg st="1" end="1"/>
                                            </p:txEl>
                                          </p:spTgt>
                                        </p:tgtEl>
                                      </p:cBhvr>
                                      <p:to x="100000" y="95000"/>
                                    </p:animScale>
                                    <p:animScale>
                                      <p:cBhvr>
                                        <p:cTn id="38" dur="166" decel="50000">
                                          <p:stCondLst>
                                            <p:cond delay="1834"/>
                                          </p:stCondLst>
                                        </p:cTn>
                                        <p:tgtEl>
                                          <p:spTgt spid="248834">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48834">
                                            <p:txEl>
                                              <p:pRg st="3" end="3"/>
                                            </p:txEl>
                                          </p:spTgt>
                                        </p:tgtEl>
                                        <p:attrNameLst>
                                          <p:attrName>style.visibility</p:attrName>
                                        </p:attrNameLst>
                                      </p:cBhvr>
                                      <p:to>
                                        <p:strVal val="visible"/>
                                      </p:to>
                                    </p:set>
                                    <p:animEffect transition="in" filter="wipe(down)">
                                      <p:cBhvr>
                                        <p:cTn id="43" dur="580">
                                          <p:stCondLst>
                                            <p:cond delay="0"/>
                                          </p:stCondLst>
                                        </p:cTn>
                                        <p:tgtEl>
                                          <p:spTgt spid="248834">
                                            <p:txEl>
                                              <p:pRg st="3" end="3"/>
                                            </p:txEl>
                                          </p:spTgt>
                                        </p:tgtEl>
                                      </p:cBhvr>
                                    </p:animEffect>
                                    <p:anim calcmode="lin" valueType="num">
                                      <p:cBhvr>
                                        <p:cTn id="44" dur="1822" tmFilter="0,0; 0.14,0.36; 0.43,0.73; 0.71,0.91; 1.0,1.0">
                                          <p:stCondLst>
                                            <p:cond delay="0"/>
                                          </p:stCondLst>
                                        </p:cTn>
                                        <p:tgtEl>
                                          <p:spTgt spid="248834">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48834">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48834">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48834">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48834">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48834">
                                            <p:txEl>
                                              <p:pRg st="3" end="3"/>
                                            </p:txEl>
                                          </p:spTgt>
                                        </p:tgtEl>
                                      </p:cBhvr>
                                      <p:to x="100000" y="60000"/>
                                    </p:animScale>
                                    <p:animScale>
                                      <p:cBhvr>
                                        <p:cTn id="50" dur="166" decel="50000">
                                          <p:stCondLst>
                                            <p:cond delay="676"/>
                                          </p:stCondLst>
                                        </p:cTn>
                                        <p:tgtEl>
                                          <p:spTgt spid="248834">
                                            <p:txEl>
                                              <p:pRg st="3" end="3"/>
                                            </p:txEl>
                                          </p:spTgt>
                                        </p:tgtEl>
                                      </p:cBhvr>
                                      <p:to x="100000" y="100000"/>
                                    </p:animScale>
                                    <p:animScale>
                                      <p:cBhvr>
                                        <p:cTn id="51" dur="26">
                                          <p:stCondLst>
                                            <p:cond delay="1312"/>
                                          </p:stCondLst>
                                        </p:cTn>
                                        <p:tgtEl>
                                          <p:spTgt spid="248834">
                                            <p:txEl>
                                              <p:pRg st="3" end="3"/>
                                            </p:txEl>
                                          </p:spTgt>
                                        </p:tgtEl>
                                      </p:cBhvr>
                                      <p:to x="100000" y="80000"/>
                                    </p:animScale>
                                    <p:animScale>
                                      <p:cBhvr>
                                        <p:cTn id="52" dur="166" decel="50000">
                                          <p:stCondLst>
                                            <p:cond delay="1338"/>
                                          </p:stCondLst>
                                        </p:cTn>
                                        <p:tgtEl>
                                          <p:spTgt spid="248834">
                                            <p:txEl>
                                              <p:pRg st="3" end="3"/>
                                            </p:txEl>
                                          </p:spTgt>
                                        </p:tgtEl>
                                      </p:cBhvr>
                                      <p:to x="100000" y="100000"/>
                                    </p:animScale>
                                    <p:animScale>
                                      <p:cBhvr>
                                        <p:cTn id="53" dur="26">
                                          <p:stCondLst>
                                            <p:cond delay="1642"/>
                                          </p:stCondLst>
                                        </p:cTn>
                                        <p:tgtEl>
                                          <p:spTgt spid="248834">
                                            <p:txEl>
                                              <p:pRg st="3" end="3"/>
                                            </p:txEl>
                                          </p:spTgt>
                                        </p:tgtEl>
                                      </p:cBhvr>
                                      <p:to x="100000" y="90000"/>
                                    </p:animScale>
                                    <p:animScale>
                                      <p:cBhvr>
                                        <p:cTn id="54" dur="166" decel="50000">
                                          <p:stCondLst>
                                            <p:cond delay="1668"/>
                                          </p:stCondLst>
                                        </p:cTn>
                                        <p:tgtEl>
                                          <p:spTgt spid="248834">
                                            <p:txEl>
                                              <p:pRg st="3" end="3"/>
                                            </p:txEl>
                                          </p:spTgt>
                                        </p:tgtEl>
                                      </p:cBhvr>
                                      <p:to x="100000" y="100000"/>
                                    </p:animScale>
                                    <p:animScale>
                                      <p:cBhvr>
                                        <p:cTn id="55" dur="26">
                                          <p:stCondLst>
                                            <p:cond delay="1808"/>
                                          </p:stCondLst>
                                        </p:cTn>
                                        <p:tgtEl>
                                          <p:spTgt spid="248834">
                                            <p:txEl>
                                              <p:pRg st="3" end="3"/>
                                            </p:txEl>
                                          </p:spTgt>
                                        </p:tgtEl>
                                      </p:cBhvr>
                                      <p:to x="100000" y="95000"/>
                                    </p:animScale>
                                    <p:animScale>
                                      <p:cBhvr>
                                        <p:cTn id="56" dur="166" decel="50000">
                                          <p:stCondLst>
                                            <p:cond delay="1834"/>
                                          </p:stCondLst>
                                        </p:cTn>
                                        <p:tgtEl>
                                          <p:spTgt spid="248834">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48834">
                                            <p:txEl>
                                              <p:pRg st="4" end="4"/>
                                            </p:txEl>
                                          </p:spTgt>
                                        </p:tgtEl>
                                        <p:attrNameLst>
                                          <p:attrName>style.visibility</p:attrName>
                                        </p:attrNameLst>
                                      </p:cBhvr>
                                      <p:to>
                                        <p:strVal val="visible"/>
                                      </p:to>
                                    </p:set>
                                    <p:animEffect transition="in" filter="wipe(down)">
                                      <p:cBhvr>
                                        <p:cTn id="61" dur="580">
                                          <p:stCondLst>
                                            <p:cond delay="0"/>
                                          </p:stCondLst>
                                        </p:cTn>
                                        <p:tgtEl>
                                          <p:spTgt spid="248834">
                                            <p:txEl>
                                              <p:pRg st="4" end="4"/>
                                            </p:txEl>
                                          </p:spTgt>
                                        </p:tgtEl>
                                      </p:cBhvr>
                                    </p:animEffect>
                                    <p:anim calcmode="lin" valueType="num">
                                      <p:cBhvr>
                                        <p:cTn id="62" dur="1822" tmFilter="0,0; 0.14,0.36; 0.43,0.73; 0.71,0.91; 1.0,1.0">
                                          <p:stCondLst>
                                            <p:cond delay="0"/>
                                          </p:stCondLst>
                                        </p:cTn>
                                        <p:tgtEl>
                                          <p:spTgt spid="248834">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48834">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48834">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48834">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48834">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48834">
                                            <p:txEl>
                                              <p:pRg st="4" end="4"/>
                                            </p:txEl>
                                          </p:spTgt>
                                        </p:tgtEl>
                                      </p:cBhvr>
                                      <p:to x="100000" y="60000"/>
                                    </p:animScale>
                                    <p:animScale>
                                      <p:cBhvr>
                                        <p:cTn id="68" dur="166" decel="50000">
                                          <p:stCondLst>
                                            <p:cond delay="676"/>
                                          </p:stCondLst>
                                        </p:cTn>
                                        <p:tgtEl>
                                          <p:spTgt spid="248834">
                                            <p:txEl>
                                              <p:pRg st="4" end="4"/>
                                            </p:txEl>
                                          </p:spTgt>
                                        </p:tgtEl>
                                      </p:cBhvr>
                                      <p:to x="100000" y="100000"/>
                                    </p:animScale>
                                    <p:animScale>
                                      <p:cBhvr>
                                        <p:cTn id="69" dur="26">
                                          <p:stCondLst>
                                            <p:cond delay="1312"/>
                                          </p:stCondLst>
                                        </p:cTn>
                                        <p:tgtEl>
                                          <p:spTgt spid="248834">
                                            <p:txEl>
                                              <p:pRg st="4" end="4"/>
                                            </p:txEl>
                                          </p:spTgt>
                                        </p:tgtEl>
                                      </p:cBhvr>
                                      <p:to x="100000" y="80000"/>
                                    </p:animScale>
                                    <p:animScale>
                                      <p:cBhvr>
                                        <p:cTn id="70" dur="166" decel="50000">
                                          <p:stCondLst>
                                            <p:cond delay="1338"/>
                                          </p:stCondLst>
                                        </p:cTn>
                                        <p:tgtEl>
                                          <p:spTgt spid="248834">
                                            <p:txEl>
                                              <p:pRg st="4" end="4"/>
                                            </p:txEl>
                                          </p:spTgt>
                                        </p:tgtEl>
                                      </p:cBhvr>
                                      <p:to x="100000" y="100000"/>
                                    </p:animScale>
                                    <p:animScale>
                                      <p:cBhvr>
                                        <p:cTn id="71" dur="26">
                                          <p:stCondLst>
                                            <p:cond delay="1642"/>
                                          </p:stCondLst>
                                        </p:cTn>
                                        <p:tgtEl>
                                          <p:spTgt spid="248834">
                                            <p:txEl>
                                              <p:pRg st="4" end="4"/>
                                            </p:txEl>
                                          </p:spTgt>
                                        </p:tgtEl>
                                      </p:cBhvr>
                                      <p:to x="100000" y="90000"/>
                                    </p:animScale>
                                    <p:animScale>
                                      <p:cBhvr>
                                        <p:cTn id="72" dur="166" decel="50000">
                                          <p:stCondLst>
                                            <p:cond delay="1668"/>
                                          </p:stCondLst>
                                        </p:cTn>
                                        <p:tgtEl>
                                          <p:spTgt spid="248834">
                                            <p:txEl>
                                              <p:pRg st="4" end="4"/>
                                            </p:txEl>
                                          </p:spTgt>
                                        </p:tgtEl>
                                      </p:cBhvr>
                                      <p:to x="100000" y="100000"/>
                                    </p:animScale>
                                    <p:animScale>
                                      <p:cBhvr>
                                        <p:cTn id="73" dur="26">
                                          <p:stCondLst>
                                            <p:cond delay="1808"/>
                                          </p:stCondLst>
                                        </p:cTn>
                                        <p:tgtEl>
                                          <p:spTgt spid="248834">
                                            <p:txEl>
                                              <p:pRg st="4" end="4"/>
                                            </p:txEl>
                                          </p:spTgt>
                                        </p:tgtEl>
                                      </p:cBhvr>
                                      <p:to x="100000" y="95000"/>
                                    </p:animScale>
                                    <p:animScale>
                                      <p:cBhvr>
                                        <p:cTn id="74" dur="166" decel="50000">
                                          <p:stCondLst>
                                            <p:cond delay="1834"/>
                                          </p:stCondLst>
                                        </p:cTn>
                                        <p:tgtEl>
                                          <p:spTgt spid="248834">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48834">
                                            <p:txEl>
                                              <p:pRg st="6" end="6"/>
                                            </p:txEl>
                                          </p:spTgt>
                                        </p:tgtEl>
                                        <p:attrNameLst>
                                          <p:attrName>style.visibility</p:attrName>
                                        </p:attrNameLst>
                                      </p:cBhvr>
                                      <p:to>
                                        <p:strVal val="visible"/>
                                      </p:to>
                                    </p:set>
                                    <p:animEffect transition="in" filter="wipe(down)">
                                      <p:cBhvr>
                                        <p:cTn id="79" dur="580">
                                          <p:stCondLst>
                                            <p:cond delay="0"/>
                                          </p:stCondLst>
                                        </p:cTn>
                                        <p:tgtEl>
                                          <p:spTgt spid="248834">
                                            <p:txEl>
                                              <p:pRg st="6" end="6"/>
                                            </p:txEl>
                                          </p:spTgt>
                                        </p:tgtEl>
                                      </p:cBhvr>
                                    </p:animEffect>
                                    <p:anim calcmode="lin" valueType="num">
                                      <p:cBhvr>
                                        <p:cTn id="80" dur="1822" tmFilter="0,0; 0.14,0.36; 0.43,0.73; 0.71,0.91; 1.0,1.0">
                                          <p:stCondLst>
                                            <p:cond delay="0"/>
                                          </p:stCondLst>
                                        </p:cTn>
                                        <p:tgtEl>
                                          <p:spTgt spid="248834">
                                            <p:txEl>
                                              <p:pRg st="6" end="6"/>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48834">
                                            <p:txEl>
                                              <p:pRg st="6" end="6"/>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48834">
                                            <p:txEl>
                                              <p:pRg st="6" end="6"/>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48834">
                                            <p:txEl>
                                              <p:pRg st="6" end="6"/>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48834">
                                            <p:txEl>
                                              <p:pRg st="6" end="6"/>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248834">
                                            <p:txEl>
                                              <p:pRg st="6" end="6"/>
                                            </p:txEl>
                                          </p:spTgt>
                                        </p:tgtEl>
                                      </p:cBhvr>
                                      <p:to x="100000" y="60000"/>
                                    </p:animScale>
                                    <p:animScale>
                                      <p:cBhvr>
                                        <p:cTn id="86" dur="166" decel="50000">
                                          <p:stCondLst>
                                            <p:cond delay="676"/>
                                          </p:stCondLst>
                                        </p:cTn>
                                        <p:tgtEl>
                                          <p:spTgt spid="248834">
                                            <p:txEl>
                                              <p:pRg st="6" end="6"/>
                                            </p:txEl>
                                          </p:spTgt>
                                        </p:tgtEl>
                                      </p:cBhvr>
                                      <p:to x="100000" y="100000"/>
                                    </p:animScale>
                                    <p:animScale>
                                      <p:cBhvr>
                                        <p:cTn id="87" dur="26">
                                          <p:stCondLst>
                                            <p:cond delay="1312"/>
                                          </p:stCondLst>
                                        </p:cTn>
                                        <p:tgtEl>
                                          <p:spTgt spid="248834">
                                            <p:txEl>
                                              <p:pRg st="6" end="6"/>
                                            </p:txEl>
                                          </p:spTgt>
                                        </p:tgtEl>
                                      </p:cBhvr>
                                      <p:to x="100000" y="80000"/>
                                    </p:animScale>
                                    <p:animScale>
                                      <p:cBhvr>
                                        <p:cTn id="88" dur="166" decel="50000">
                                          <p:stCondLst>
                                            <p:cond delay="1338"/>
                                          </p:stCondLst>
                                        </p:cTn>
                                        <p:tgtEl>
                                          <p:spTgt spid="248834">
                                            <p:txEl>
                                              <p:pRg st="6" end="6"/>
                                            </p:txEl>
                                          </p:spTgt>
                                        </p:tgtEl>
                                      </p:cBhvr>
                                      <p:to x="100000" y="100000"/>
                                    </p:animScale>
                                    <p:animScale>
                                      <p:cBhvr>
                                        <p:cTn id="89" dur="26">
                                          <p:stCondLst>
                                            <p:cond delay="1642"/>
                                          </p:stCondLst>
                                        </p:cTn>
                                        <p:tgtEl>
                                          <p:spTgt spid="248834">
                                            <p:txEl>
                                              <p:pRg st="6" end="6"/>
                                            </p:txEl>
                                          </p:spTgt>
                                        </p:tgtEl>
                                      </p:cBhvr>
                                      <p:to x="100000" y="90000"/>
                                    </p:animScale>
                                    <p:animScale>
                                      <p:cBhvr>
                                        <p:cTn id="90" dur="166" decel="50000">
                                          <p:stCondLst>
                                            <p:cond delay="1668"/>
                                          </p:stCondLst>
                                        </p:cTn>
                                        <p:tgtEl>
                                          <p:spTgt spid="248834">
                                            <p:txEl>
                                              <p:pRg st="6" end="6"/>
                                            </p:txEl>
                                          </p:spTgt>
                                        </p:tgtEl>
                                      </p:cBhvr>
                                      <p:to x="100000" y="100000"/>
                                    </p:animScale>
                                    <p:animScale>
                                      <p:cBhvr>
                                        <p:cTn id="91" dur="26">
                                          <p:stCondLst>
                                            <p:cond delay="1808"/>
                                          </p:stCondLst>
                                        </p:cTn>
                                        <p:tgtEl>
                                          <p:spTgt spid="248834">
                                            <p:txEl>
                                              <p:pRg st="6" end="6"/>
                                            </p:txEl>
                                          </p:spTgt>
                                        </p:tgtEl>
                                      </p:cBhvr>
                                      <p:to x="100000" y="95000"/>
                                    </p:animScale>
                                    <p:animScale>
                                      <p:cBhvr>
                                        <p:cTn id="92" dur="166" decel="50000">
                                          <p:stCondLst>
                                            <p:cond delay="1834"/>
                                          </p:stCondLst>
                                        </p:cTn>
                                        <p:tgtEl>
                                          <p:spTgt spid="248834">
                                            <p:txEl>
                                              <p:pRg st="6" end="6"/>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48834">
                                            <p:txEl>
                                              <p:pRg st="7" end="7"/>
                                            </p:txEl>
                                          </p:spTgt>
                                        </p:tgtEl>
                                        <p:attrNameLst>
                                          <p:attrName>style.visibility</p:attrName>
                                        </p:attrNameLst>
                                      </p:cBhvr>
                                      <p:to>
                                        <p:strVal val="visible"/>
                                      </p:to>
                                    </p:set>
                                    <p:animEffect transition="in" filter="wipe(down)">
                                      <p:cBhvr>
                                        <p:cTn id="97" dur="580">
                                          <p:stCondLst>
                                            <p:cond delay="0"/>
                                          </p:stCondLst>
                                        </p:cTn>
                                        <p:tgtEl>
                                          <p:spTgt spid="248834">
                                            <p:txEl>
                                              <p:pRg st="7" end="7"/>
                                            </p:txEl>
                                          </p:spTgt>
                                        </p:tgtEl>
                                      </p:cBhvr>
                                    </p:animEffect>
                                    <p:anim calcmode="lin" valueType="num">
                                      <p:cBhvr>
                                        <p:cTn id="98" dur="1822" tmFilter="0,0; 0.14,0.36; 0.43,0.73; 0.71,0.91; 1.0,1.0">
                                          <p:stCondLst>
                                            <p:cond delay="0"/>
                                          </p:stCondLst>
                                        </p:cTn>
                                        <p:tgtEl>
                                          <p:spTgt spid="248834">
                                            <p:txEl>
                                              <p:pRg st="7" end="7"/>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248834">
                                            <p:txEl>
                                              <p:pRg st="7" end="7"/>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248834">
                                            <p:txEl>
                                              <p:pRg st="7" end="7"/>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248834">
                                            <p:txEl>
                                              <p:pRg st="7" end="7"/>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248834">
                                            <p:txEl>
                                              <p:pRg st="7" end="7"/>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248834">
                                            <p:txEl>
                                              <p:pRg st="7" end="7"/>
                                            </p:txEl>
                                          </p:spTgt>
                                        </p:tgtEl>
                                      </p:cBhvr>
                                      <p:to x="100000" y="60000"/>
                                    </p:animScale>
                                    <p:animScale>
                                      <p:cBhvr>
                                        <p:cTn id="104" dur="166" decel="50000">
                                          <p:stCondLst>
                                            <p:cond delay="676"/>
                                          </p:stCondLst>
                                        </p:cTn>
                                        <p:tgtEl>
                                          <p:spTgt spid="248834">
                                            <p:txEl>
                                              <p:pRg st="7" end="7"/>
                                            </p:txEl>
                                          </p:spTgt>
                                        </p:tgtEl>
                                      </p:cBhvr>
                                      <p:to x="100000" y="100000"/>
                                    </p:animScale>
                                    <p:animScale>
                                      <p:cBhvr>
                                        <p:cTn id="105" dur="26">
                                          <p:stCondLst>
                                            <p:cond delay="1312"/>
                                          </p:stCondLst>
                                        </p:cTn>
                                        <p:tgtEl>
                                          <p:spTgt spid="248834">
                                            <p:txEl>
                                              <p:pRg st="7" end="7"/>
                                            </p:txEl>
                                          </p:spTgt>
                                        </p:tgtEl>
                                      </p:cBhvr>
                                      <p:to x="100000" y="80000"/>
                                    </p:animScale>
                                    <p:animScale>
                                      <p:cBhvr>
                                        <p:cTn id="106" dur="166" decel="50000">
                                          <p:stCondLst>
                                            <p:cond delay="1338"/>
                                          </p:stCondLst>
                                        </p:cTn>
                                        <p:tgtEl>
                                          <p:spTgt spid="248834">
                                            <p:txEl>
                                              <p:pRg st="7" end="7"/>
                                            </p:txEl>
                                          </p:spTgt>
                                        </p:tgtEl>
                                      </p:cBhvr>
                                      <p:to x="100000" y="100000"/>
                                    </p:animScale>
                                    <p:animScale>
                                      <p:cBhvr>
                                        <p:cTn id="107" dur="26">
                                          <p:stCondLst>
                                            <p:cond delay="1642"/>
                                          </p:stCondLst>
                                        </p:cTn>
                                        <p:tgtEl>
                                          <p:spTgt spid="248834">
                                            <p:txEl>
                                              <p:pRg st="7" end="7"/>
                                            </p:txEl>
                                          </p:spTgt>
                                        </p:tgtEl>
                                      </p:cBhvr>
                                      <p:to x="100000" y="90000"/>
                                    </p:animScale>
                                    <p:animScale>
                                      <p:cBhvr>
                                        <p:cTn id="108" dur="166" decel="50000">
                                          <p:stCondLst>
                                            <p:cond delay="1668"/>
                                          </p:stCondLst>
                                        </p:cTn>
                                        <p:tgtEl>
                                          <p:spTgt spid="248834">
                                            <p:txEl>
                                              <p:pRg st="7" end="7"/>
                                            </p:txEl>
                                          </p:spTgt>
                                        </p:tgtEl>
                                      </p:cBhvr>
                                      <p:to x="100000" y="100000"/>
                                    </p:animScale>
                                    <p:animScale>
                                      <p:cBhvr>
                                        <p:cTn id="109" dur="26">
                                          <p:stCondLst>
                                            <p:cond delay="1808"/>
                                          </p:stCondLst>
                                        </p:cTn>
                                        <p:tgtEl>
                                          <p:spTgt spid="248834">
                                            <p:txEl>
                                              <p:pRg st="7" end="7"/>
                                            </p:txEl>
                                          </p:spTgt>
                                        </p:tgtEl>
                                      </p:cBhvr>
                                      <p:to x="100000" y="95000"/>
                                    </p:animScale>
                                    <p:animScale>
                                      <p:cBhvr>
                                        <p:cTn id="110" dur="166" decel="50000">
                                          <p:stCondLst>
                                            <p:cond delay="1834"/>
                                          </p:stCondLst>
                                        </p:cTn>
                                        <p:tgtEl>
                                          <p:spTgt spid="248834">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xmlns:mc="http://schemas.openxmlformats.org/markup-compatibility/2006" xmlns:a14="http://schemas.microsoft.com/office/drawing/2010/main" val="000000" mc:Ignorable=""/>
            </a:gs>
            <a:gs pos="20000">
              <a:srgbClr xmlns:mc="http://schemas.openxmlformats.org/markup-compatibility/2006" xmlns:a14="http://schemas.microsoft.com/office/drawing/2010/main" val="000040" mc:Ignorable=""/>
            </a:gs>
            <a:gs pos="50000">
              <a:srgbClr xmlns:mc="http://schemas.openxmlformats.org/markup-compatibility/2006" xmlns:a14="http://schemas.microsoft.com/office/drawing/2010/main" val="400040" mc:Ignorable=""/>
            </a:gs>
            <a:gs pos="75000">
              <a:srgbClr xmlns:mc="http://schemas.openxmlformats.org/markup-compatibility/2006" xmlns:a14="http://schemas.microsoft.com/office/drawing/2010/main" val="8F0040" mc:Ignorable=""/>
            </a:gs>
            <a:gs pos="89999">
              <a:srgbClr xmlns:mc="http://schemas.openxmlformats.org/markup-compatibility/2006" xmlns:a14="http://schemas.microsoft.com/office/drawing/2010/main" val="F27300" mc:Ignorable=""/>
            </a:gs>
            <a:gs pos="100000">
              <a:srgbClr xmlns:mc="http://schemas.openxmlformats.org/markup-compatibility/2006" xmlns:a14="http://schemas.microsoft.com/office/drawing/2010/main" val="FFBF00" mc:Ignorable=""/>
            </a:gs>
          </a:gsLst>
          <a:lin ang="5400000" scaled="0"/>
        </a:gradFill>
        <a:effectLst/>
      </p:bgPr>
    </p:bg>
    <p:spTree>
      <p:nvGrpSpPr>
        <p:cNvPr id="1" name=""/>
        <p:cNvGrpSpPr/>
        <p:nvPr/>
      </p:nvGrpSpPr>
      <p:grpSpPr>
        <a:xfrm>
          <a:off x="0" y="0"/>
          <a:ext cx="0" cy="0"/>
          <a:chOff x="0" y="0"/>
          <a:chExt cx="0" cy="0"/>
        </a:xfrm>
      </p:grpSpPr>
      <p:sp>
        <p:nvSpPr>
          <p:cNvPr id="249858" name="Rectangle 2"/>
          <p:cNvSpPr>
            <a:spLocks noGrp="1" noChangeArrowheads="1"/>
          </p:cNvSpPr>
          <p:nvPr>
            <p:ph idx="1"/>
          </p:nvPr>
        </p:nvSpPr>
        <p:spPr>
          <a:xfrm>
            <a:off x="2133600" y="1447800"/>
            <a:ext cx="6019800" cy="4038600"/>
          </a:xfrm>
        </p:spPr>
        <p:txBody>
          <a:bodyPr/>
          <a:lstStyle/>
          <a:p>
            <a:pPr marL="0" lvl="0" indent="0">
              <a:buNone/>
            </a:pPr>
            <a:r>
              <a:rPr lang="en-US" sz="2800" b="1" dirty="0">
                <a:effectLst/>
              </a:rPr>
              <a:t>The relevant portion of the Second Report of the Parliamentary Standing Committee on Labour (2009-10)  as presented  to the </a:t>
            </a:r>
            <a:r>
              <a:rPr lang="en-US" sz="2800" b="1" dirty="0" err="1">
                <a:effectLst/>
              </a:rPr>
              <a:t>Lok</a:t>
            </a:r>
            <a:r>
              <a:rPr lang="en-US" sz="2800" b="1" dirty="0">
                <a:effectLst/>
              </a:rPr>
              <a:t> </a:t>
            </a:r>
            <a:r>
              <a:rPr lang="en-US" sz="2800" b="1" dirty="0" err="1">
                <a:effectLst/>
              </a:rPr>
              <a:t>Sabha</a:t>
            </a:r>
            <a:r>
              <a:rPr lang="en-US" sz="2800" b="1" dirty="0">
                <a:effectLst/>
              </a:rPr>
              <a:t> on </a:t>
            </a:r>
            <a:r>
              <a:rPr lang="en-US" sz="2800" b="1" dirty="0" smtClean="0">
                <a:effectLst/>
              </a:rPr>
              <a:t>9/12/2009 :</a:t>
            </a:r>
            <a:endParaRPr lang="en-US" sz="2800" dirty="0">
              <a:effectLst/>
            </a:endParaRPr>
          </a:p>
          <a:p>
            <a:pPr marL="0" indent="0">
              <a:buNone/>
            </a:pPr>
            <a:endParaRPr lang="en-GB" sz="2800"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0"/>
          </p:nvPr>
        </p:nvSpPr>
        <p:spPr/>
        <p:txBody>
          <a:bodyPr/>
          <a:lstStyle/>
          <a:p>
            <a:fld id="{BAA43635-FA7A-431B-B5F9-D56BC593DFDE}" type="datetime5">
              <a:rPr lang="en-US"/>
              <a:pPr/>
              <a:t>1-Jan-04</a:t>
            </a:fld>
            <a:endParaRPr lang="en-US"/>
          </a:p>
        </p:txBody>
      </p:sp>
      <p:sp>
        <p:nvSpPr>
          <p:cNvPr id="5" name="Slide Number Placeholder 5"/>
          <p:cNvSpPr>
            <a:spLocks noGrp="1"/>
          </p:cNvSpPr>
          <p:nvPr>
            <p:ph type="sldNum" sz="quarter" idx="12"/>
          </p:nvPr>
        </p:nvSpPr>
        <p:spPr/>
        <p:txBody>
          <a:bodyPr/>
          <a:lstStyle/>
          <a:p>
            <a:fld id="{B71615F3-8F9B-409C-94EF-7A4D49E6A98D}" type="slidenum">
              <a:rPr lang="en-US"/>
              <a:pPr/>
              <a:t>33</a:t>
            </a:fld>
            <a:endParaRPr lang="en-US"/>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xmlns:mc="http://schemas.openxmlformats.org/markup-compatibility/2006" xmlns:a14="http://schemas.microsoft.com/office/drawing/2010/main" val="000000" mc:Ignorable=""/>
            </a:gs>
            <a:gs pos="20000">
              <a:srgbClr xmlns:mc="http://schemas.openxmlformats.org/markup-compatibility/2006" xmlns:a14="http://schemas.microsoft.com/office/drawing/2010/main" val="000040" mc:Ignorable=""/>
            </a:gs>
            <a:gs pos="50000">
              <a:srgbClr xmlns:mc="http://schemas.openxmlformats.org/markup-compatibility/2006" xmlns:a14="http://schemas.microsoft.com/office/drawing/2010/main" val="400040" mc:Ignorable=""/>
            </a:gs>
            <a:gs pos="75000">
              <a:srgbClr xmlns:mc="http://schemas.openxmlformats.org/markup-compatibility/2006" xmlns:a14="http://schemas.microsoft.com/office/drawing/2010/main" val="8F0040" mc:Ignorable=""/>
            </a:gs>
            <a:gs pos="89999">
              <a:srgbClr xmlns:mc="http://schemas.openxmlformats.org/markup-compatibility/2006" xmlns:a14="http://schemas.microsoft.com/office/drawing/2010/main" val="F27300" mc:Ignorable=""/>
            </a:gs>
            <a:gs pos="100000">
              <a:srgbClr xmlns:mc="http://schemas.openxmlformats.org/markup-compatibility/2006" xmlns:a14="http://schemas.microsoft.com/office/drawing/2010/main" val="FFBF00" mc:Ignorable=""/>
            </a:gs>
          </a:gsLst>
          <a:lin ang="5400000" scaled="0"/>
        </a:gra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idx="1"/>
          </p:nvPr>
        </p:nvSpPr>
        <p:spPr>
          <a:xfrm>
            <a:off x="533400" y="1676400"/>
            <a:ext cx="8229600" cy="4572000"/>
          </a:xfrm>
        </p:spPr>
        <p:txBody>
          <a:bodyPr>
            <a:normAutofit/>
          </a:bodyPr>
          <a:lstStyle/>
          <a:p>
            <a:r>
              <a:rPr lang="en-US" dirty="0"/>
              <a:t>The Committee  says, in Page 12 of its report, that it had done </a:t>
            </a:r>
            <a:r>
              <a:rPr lang="en-US" b="1" dirty="0"/>
              <a:t>Clause by Clause analysis</a:t>
            </a:r>
            <a:r>
              <a:rPr lang="en-US" dirty="0"/>
              <a:t> of `The Employees’ State Insurance (Amendment) Bill, 2009’. The matter pertaining to Sec. 17 as found in the Report is given </a:t>
            </a:r>
            <a:r>
              <a:rPr lang="en-US" dirty="0" smtClean="0"/>
              <a:t>in the following slides:</a:t>
            </a:r>
            <a:endParaRPr lang="en-US" dirty="0"/>
          </a:p>
          <a:p>
            <a:endParaRPr lang="en-US"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4"/>
          </p:nvPr>
        </p:nvSpPr>
        <p:spPr/>
        <p:txBody>
          <a:bodyPr/>
          <a:lstStyle/>
          <a:p>
            <a:fld id="{F3B99E3D-E9FB-4550-B3AB-6EB037E12ABC}" type="datetime5">
              <a:rPr lang="en-US"/>
              <a:pPr/>
              <a:t>1-Jan-04</a:t>
            </a:fld>
            <a:endParaRPr lang="en-US"/>
          </a:p>
        </p:txBody>
      </p:sp>
      <p:sp>
        <p:nvSpPr>
          <p:cNvPr id="5" name="Slide Number Placeholder 5"/>
          <p:cNvSpPr>
            <a:spLocks noGrp="1"/>
          </p:cNvSpPr>
          <p:nvPr>
            <p:ph type="sldNum" sz="quarter" idx="15"/>
          </p:nvPr>
        </p:nvSpPr>
        <p:spPr/>
        <p:txBody>
          <a:bodyPr/>
          <a:lstStyle/>
          <a:p>
            <a:fld id="{3329E545-130F-4D9F-8422-99359B1F4911}" type="slidenum">
              <a:rPr lang="en-US"/>
              <a:pPr/>
              <a:t>34</a:t>
            </a:fld>
            <a:endParaRPr lang="en-US"/>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b="1" dirty="0"/>
              <a:t>Chapter II</a:t>
            </a:r>
            <a:endParaRPr lang="en-US" dirty="0"/>
          </a:p>
          <a:p>
            <a:r>
              <a:rPr lang="en-US" dirty="0"/>
              <a:t>Title of the </a:t>
            </a:r>
            <a:r>
              <a:rPr lang="en-US" dirty="0" err="1"/>
              <a:t>para</a:t>
            </a:r>
            <a:r>
              <a:rPr lang="en-US" dirty="0"/>
              <a:t>:</a:t>
            </a:r>
          </a:p>
          <a:p>
            <a:endParaRPr lang="en-US" dirty="0"/>
          </a:p>
          <a:p>
            <a:r>
              <a:rPr lang="en-US" b="1" dirty="0"/>
              <a:t>Corporation to engage consultants on market rate of compensation-Section 17 (2) (a</a:t>
            </a:r>
            <a:r>
              <a:rPr lang="en-US" b="1" dirty="0" smtClean="0"/>
              <a:t>)</a:t>
            </a:r>
          </a:p>
          <a:p>
            <a:pPr marL="0" indent="0">
              <a:buNone/>
            </a:pPr>
            <a:endParaRPr lang="en-US" dirty="0"/>
          </a:p>
          <a:p>
            <a:r>
              <a:rPr lang="en-US" dirty="0"/>
              <a:t>Contents (Page 20):</a:t>
            </a:r>
          </a:p>
          <a:p>
            <a:endParaRPr lang="en-US" dirty="0"/>
          </a:p>
        </p:txBody>
      </p:sp>
      <p:sp>
        <p:nvSpPr>
          <p:cNvPr id="3" name="Date Placeholder 2"/>
          <p:cNvSpPr>
            <a:spLocks noGrp="1"/>
          </p:cNvSpPr>
          <p:nvPr>
            <p:ph type="dt" sz="half" idx="14"/>
          </p:nvPr>
        </p:nvSpPr>
        <p:spPr/>
        <p:txBody>
          <a:bodyPr/>
          <a:lstStyle/>
          <a:p>
            <a:fld id="{C72A62D7-8FF3-4BF3-B499-98BF3CD04B4E}" type="datetime5">
              <a:rPr lang="en-US" smtClean="0"/>
              <a:pPr/>
              <a:t>1-Jan-04</a:t>
            </a:fld>
            <a:endParaRPr lang="en-US"/>
          </a:p>
        </p:txBody>
      </p:sp>
      <p:sp>
        <p:nvSpPr>
          <p:cNvPr id="4" name="Slide Number Placeholder 3"/>
          <p:cNvSpPr>
            <a:spLocks noGrp="1"/>
          </p:cNvSpPr>
          <p:nvPr>
            <p:ph type="sldNum" sz="quarter" idx="15"/>
          </p:nvPr>
        </p:nvSpPr>
        <p:spPr/>
        <p:txBody>
          <a:bodyPr/>
          <a:lstStyle/>
          <a:p>
            <a:fld id="{4B30325E-2FE3-4FA3-ADA3-1C85FF5FF8E9}" type="slidenum">
              <a:rPr lang="en-US" smtClean="0"/>
              <a:pPr/>
              <a:t>35</a:t>
            </a:fld>
            <a:endParaRPr lang="en-US"/>
          </a:p>
        </p:txBody>
      </p:sp>
    </p:spTree>
    <p:extLst>
      <p:ext uri="{BB962C8B-B14F-4D97-AF65-F5344CB8AC3E}">
        <p14:creationId xmlns:p14="http://schemas.microsoft.com/office/powerpoint/2010/main" val="16926392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33. In section 17 of the Principal Act, in sub-section (</a:t>
            </a:r>
            <a:r>
              <a:rPr lang="en-US" i="1" dirty="0"/>
              <a:t>2</a:t>
            </a:r>
            <a:r>
              <a:rPr lang="en-US" dirty="0"/>
              <a:t>), in clause (</a:t>
            </a:r>
            <a:r>
              <a:rPr lang="en-US" i="1" dirty="0"/>
              <a:t>a</a:t>
            </a:r>
            <a:r>
              <a:rPr lang="en-US" dirty="0"/>
              <a:t>), after the proviso, the following proviso shall be inserted, namely:— </a:t>
            </a:r>
          </a:p>
          <a:p>
            <a:r>
              <a:rPr lang="en-US" dirty="0"/>
              <a:t> </a:t>
            </a:r>
          </a:p>
          <a:p>
            <a:r>
              <a:rPr lang="en-US" dirty="0"/>
              <a:t>"Provided further that this sub-section shall not apply to appointment of consultants and specialists in various fields appointed on contract basis,"</a:t>
            </a:r>
          </a:p>
          <a:p>
            <a:r>
              <a:rPr lang="en-US" dirty="0"/>
              <a:t> </a:t>
            </a:r>
          </a:p>
          <a:p>
            <a:r>
              <a:rPr lang="en-US" dirty="0"/>
              <a:t>34. It is proposed to empower the Corporation to engage consultants on market rate of compensation instead of pay for corresponding categories of Central Government employees. </a:t>
            </a:r>
          </a:p>
          <a:p>
            <a:endParaRPr lang="en-US" dirty="0"/>
          </a:p>
        </p:txBody>
      </p:sp>
      <p:sp>
        <p:nvSpPr>
          <p:cNvPr id="3" name="Date Placeholder 2"/>
          <p:cNvSpPr>
            <a:spLocks noGrp="1"/>
          </p:cNvSpPr>
          <p:nvPr>
            <p:ph type="dt" sz="half" idx="14"/>
          </p:nvPr>
        </p:nvSpPr>
        <p:spPr/>
        <p:txBody>
          <a:bodyPr/>
          <a:lstStyle/>
          <a:p>
            <a:fld id="{C72A62D7-8FF3-4BF3-B499-98BF3CD04B4E}" type="datetime5">
              <a:rPr lang="en-US" smtClean="0"/>
              <a:pPr/>
              <a:t>1-Jan-04</a:t>
            </a:fld>
            <a:endParaRPr lang="en-US"/>
          </a:p>
        </p:txBody>
      </p:sp>
      <p:sp>
        <p:nvSpPr>
          <p:cNvPr id="4" name="Slide Number Placeholder 3"/>
          <p:cNvSpPr>
            <a:spLocks noGrp="1"/>
          </p:cNvSpPr>
          <p:nvPr>
            <p:ph type="sldNum" sz="quarter" idx="15"/>
          </p:nvPr>
        </p:nvSpPr>
        <p:spPr/>
        <p:txBody>
          <a:bodyPr/>
          <a:lstStyle/>
          <a:p>
            <a:fld id="{4B30325E-2FE3-4FA3-ADA3-1C85FF5FF8E9}" type="slidenum">
              <a:rPr lang="en-US" smtClean="0"/>
              <a:pPr/>
              <a:t>36</a:t>
            </a:fld>
            <a:endParaRPr lang="en-US"/>
          </a:p>
        </p:txBody>
      </p:sp>
    </p:spTree>
    <p:extLst>
      <p:ext uri="{BB962C8B-B14F-4D97-AF65-F5344CB8AC3E}">
        <p14:creationId xmlns:p14="http://schemas.microsoft.com/office/powerpoint/2010/main" val="234876103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35. The Ministry in their explanatory note stated that:- </a:t>
            </a:r>
          </a:p>
          <a:p>
            <a:r>
              <a:rPr lang="en-US" dirty="0"/>
              <a:t>“In order to overcome the problem of shortage of Specialists in ESI Hospitals, one of the options available is to appoint Specialists and Consultants on contract basis. However, such Specialists are not willing to come on the remuneration as per the Government Pay Scales. They can only be hired if market rate of compensation is provided to them. It is, therefore, proposed to make a provision for such appointments without taking approval from Central Government in each case.”</a:t>
            </a:r>
          </a:p>
          <a:p>
            <a:endParaRPr lang="en-US" dirty="0"/>
          </a:p>
        </p:txBody>
      </p:sp>
      <p:sp>
        <p:nvSpPr>
          <p:cNvPr id="3" name="Date Placeholder 2"/>
          <p:cNvSpPr>
            <a:spLocks noGrp="1"/>
          </p:cNvSpPr>
          <p:nvPr>
            <p:ph type="dt" sz="half" idx="14"/>
          </p:nvPr>
        </p:nvSpPr>
        <p:spPr/>
        <p:txBody>
          <a:bodyPr/>
          <a:lstStyle/>
          <a:p>
            <a:fld id="{C72A62D7-8FF3-4BF3-B499-98BF3CD04B4E}" type="datetime5">
              <a:rPr lang="en-US" smtClean="0"/>
              <a:pPr/>
              <a:t>1-Jan-04</a:t>
            </a:fld>
            <a:endParaRPr lang="en-US"/>
          </a:p>
        </p:txBody>
      </p:sp>
      <p:sp>
        <p:nvSpPr>
          <p:cNvPr id="4" name="Slide Number Placeholder 3"/>
          <p:cNvSpPr>
            <a:spLocks noGrp="1"/>
          </p:cNvSpPr>
          <p:nvPr>
            <p:ph type="sldNum" sz="quarter" idx="15"/>
          </p:nvPr>
        </p:nvSpPr>
        <p:spPr/>
        <p:txBody>
          <a:bodyPr/>
          <a:lstStyle/>
          <a:p>
            <a:fld id="{4B30325E-2FE3-4FA3-ADA3-1C85FF5FF8E9}" type="slidenum">
              <a:rPr lang="en-US" smtClean="0"/>
              <a:pPr/>
              <a:t>37</a:t>
            </a:fld>
            <a:endParaRPr lang="en-US"/>
          </a:p>
        </p:txBody>
      </p:sp>
    </p:spTree>
    <p:extLst>
      <p:ext uri="{BB962C8B-B14F-4D97-AF65-F5344CB8AC3E}">
        <p14:creationId xmlns:p14="http://schemas.microsoft.com/office/powerpoint/2010/main" val="330165251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t>36. The Ministry were asked (by the Committee) whether the willingness of Specialists to join ESIC had been assessed after the revision of pay scales by the 6th Pay Commission. The </a:t>
            </a:r>
            <a:r>
              <a:rPr lang="en-US" b="1" dirty="0"/>
              <a:t>Ministry in their reply</a:t>
            </a:r>
            <a:r>
              <a:rPr lang="en-US" dirty="0"/>
              <a:t> stated that:- </a:t>
            </a:r>
          </a:p>
          <a:p>
            <a:pPr marL="628650" indent="0">
              <a:buNone/>
            </a:pPr>
            <a:r>
              <a:rPr lang="en-US" dirty="0"/>
              <a:t>“ESIC is in the process of starting super specialty hospitals and other specialized services in the existing ESI Hospitals along with Medical Colleges and PG Institutes. There is shortage of super specialists in the country as such. To ensure that the huge investments made in establishing super specialty and specialized facilities do not lie idle an enabling provision is proposed in the ESI Act for engaging the Consultants at market rate of compensation. However, </a:t>
            </a:r>
            <a:r>
              <a:rPr lang="en-US" b="1" dirty="0"/>
              <a:t>before engaging the consultants, all efforts will be made to get these specialized manpower on regular basis as per the existing pay scales. </a:t>
            </a:r>
            <a:endParaRPr lang="en-US" dirty="0"/>
          </a:p>
          <a:p>
            <a:pPr marL="628650" indent="0">
              <a:buNone/>
            </a:pPr>
            <a:r>
              <a:rPr lang="en-US" dirty="0"/>
              <a:t>Further to attract best of the talent for medical teachers, ESIC has adopted the pay structure of All India Institute of Medical Sciences.”</a:t>
            </a:r>
          </a:p>
          <a:p>
            <a:pPr marL="628650" indent="0"/>
            <a:endParaRPr lang="en-US" dirty="0"/>
          </a:p>
        </p:txBody>
      </p:sp>
      <p:sp>
        <p:nvSpPr>
          <p:cNvPr id="3" name="Date Placeholder 2"/>
          <p:cNvSpPr>
            <a:spLocks noGrp="1"/>
          </p:cNvSpPr>
          <p:nvPr>
            <p:ph type="dt" sz="half" idx="14"/>
          </p:nvPr>
        </p:nvSpPr>
        <p:spPr/>
        <p:txBody>
          <a:bodyPr/>
          <a:lstStyle/>
          <a:p>
            <a:fld id="{C72A62D7-8FF3-4BF3-B499-98BF3CD04B4E}" type="datetime5">
              <a:rPr lang="en-US" smtClean="0"/>
              <a:pPr/>
              <a:t>1-Jan-04</a:t>
            </a:fld>
            <a:endParaRPr lang="en-US"/>
          </a:p>
        </p:txBody>
      </p:sp>
      <p:sp>
        <p:nvSpPr>
          <p:cNvPr id="4" name="Slide Number Placeholder 3"/>
          <p:cNvSpPr>
            <a:spLocks noGrp="1"/>
          </p:cNvSpPr>
          <p:nvPr>
            <p:ph type="sldNum" sz="quarter" idx="15"/>
          </p:nvPr>
        </p:nvSpPr>
        <p:spPr/>
        <p:txBody>
          <a:bodyPr/>
          <a:lstStyle/>
          <a:p>
            <a:fld id="{4B30325E-2FE3-4FA3-ADA3-1C85FF5FF8E9}" type="slidenum">
              <a:rPr lang="en-US" smtClean="0"/>
              <a:pPr/>
              <a:t>38</a:t>
            </a:fld>
            <a:endParaRPr lang="en-US"/>
          </a:p>
        </p:txBody>
      </p:sp>
    </p:spTree>
    <p:extLst>
      <p:ext uri="{BB962C8B-B14F-4D97-AF65-F5344CB8AC3E}">
        <p14:creationId xmlns:p14="http://schemas.microsoft.com/office/powerpoint/2010/main" val="73169150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7" name="Rectangle 3"/>
          <p:cNvSpPr>
            <a:spLocks noGrp="1" noChangeArrowheads="1"/>
          </p:cNvSpPr>
          <p:nvPr>
            <p:ph idx="1"/>
          </p:nvPr>
        </p:nvSpPr>
        <p:spPr/>
        <p:txBody>
          <a:bodyPr/>
          <a:lstStyle/>
          <a:p>
            <a:pPr marL="0" indent="0" algn="ctr">
              <a:buNone/>
            </a:pPr>
            <a:r>
              <a:rPr lang="en-US" sz="2400" b="1" dirty="0" smtClean="0"/>
              <a:t>Chapter </a:t>
            </a:r>
            <a:r>
              <a:rPr lang="en-US" sz="2400" b="1" dirty="0"/>
              <a:t>IV</a:t>
            </a:r>
            <a:endParaRPr lang="en-US" sz="2400" dirty="0"/>
          </a:p>
          <a:p>
            <a:pPr marL="0" indent="0">
              <a:buNone/>
            </a:pPr>
            <a:r>
              <a:rPr lang="en-US" sz="2400" dirty="0"/>
              <a:t>Title of the </a:t>
            </a:r>
            <a:r>
              <a:rPr lang="en-US" sz="2400" dirty="0" err="1"/>
              <a:t>para</a:t>
            </a:r>
            <a:r>
              <a:rPr lang="en-US" sz="2400" dirty="0" smtClean="0"/>
              <a:t>:</a:t>
            </a:r>
          </a:p>
          <a:p>
            <a:pPr marL="0" indent="0">
              <a:buNone/>
            </a:pPr>
            <a:endParaRPr lang="en-US" sz="2400" dirty="0"/>
          </a:p>
          <a:p>
            <a:pPr marL="0" indent="0" algn="ctr">
              <a:buNone/>
            </a:pPr>
            <a:r>
              <a:rPr lang="en-US" sz="4000" b="1" dirty="0"/>
              <a:t>Observations/Recommendations of the Parliamentary Standing Committee on Labour (2009-10</a:t>
            </a:r>
            <a:r>
              <a:rPr lang="en-US" sz="4000" b="1" dirty="0" smtClean="0"/>
              <a:t>)</a:t>
            </a:r>
          </a:p>
          <a:p>
            <a:pPr marL="0" indent="0" algn="ctr">
              <a:buNone/>
            </a:pPr>
            <a:endParaRPr lang="en-US" sz="2400" dirty="0"/>
          </a:p>
          <a:p>
            <a:pPr marL="0" indent="0">
              <a:buNone/>
            </a:pPr>
            <a:r>
              <a:rPr lang="en-US" sz="2400" dirty="0"/>
              <a:t>Contents (Page 63) :</a:t>
            </a:r>
          </a:p>
          <a:p>
            <a:pPr>
              <a:lnSpc>
                <a:spcPct val="90000"/>
              </a:lnSpc>
              <a:buFont typeface="Wingdings" pitchFamily="2" charset="2"/>
              <a:buNone/>
            </a:pPr>
            <a:endParaRPr lang="en-US" sz="2400"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4" name="Date Placeholder 3"/>
          <p:cNvSpPr>
            <a:spLocks noGrp="1"/>
          </p:cNvSpPr>
          <p:nvPr>
            <p:ph type="dt" sz="half" idx="10"/>
          </p:nvPr>
        </p:nvSpPr>
        <p:spPr/>
        <p:txBody>
          <a:bodyPr/>
          <a:lstStyle/>
          <a:p>
            <a:fld id="{CEA83B58-DF3B-468E-9D7C-6FF33C562207}" type="datetime5">
              <a:rPr lang="en-US"/>
              <a:pPr/>
              <a:t>1-Jan-04</a:t>
            </a:fld>
            <a:endParaRPr lang="en-US"/>
          </a:p>
        </p:txBody>
      </p:sp>
      <p:sp>
        <p:nvSpPr>
          <p:cNvPr id="6" name="Slide Number Placeholder 5"/>
          <p:cNvSpPr>
            <a:spLocks noGrp="1"/>
          </p:cNvSpPr>
          <p:nvPr>
            <p:ph type="sldNum" sz="quarter" idx="12"/>
          </p:nvPr>
        </p:nvSpPr>
        <p:spPr/>
        <p:txBody>
          <a:bodyPr/>
          <a:lstStyle/>
          <a:p>
            <a:fld id="{6850F791-A462-426C-8B5B-E59B324130DB}" type="slidenum">
              <a:rPr lang="en-US"/>
              <a:pPr/>
              <a:t>39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idx="1"/>
          </p:nvPr>
        </p:nvSpPr>
        <p:spPr>
          <a:xfrm>
            <a:off x="457200" y="533400"/>
            <a:ext cx="8229600" cy="5867400"/>
          </a:xfrm>
        </p:spPr>
        <p:txBody>
          <a:bodyPr>
            <a:normAutofit lnSpcReduction="10000"/>
          </a:bodyPr>
          <a:lstStyle/>
          <a:p>
            <a:pPr>
              <a:buNone/>
            </a:pPr>
            <a:r>
              <a:rPr lang="en-US" dirty="0">
                <a:effectLst>
                  <a:outerShdw blurRad="38100" dist="38100" dir="2700000" algn="tl">
                    <a:srgbClr xmlns:mc="http://schemas.openxmlformats.org/markup-compatibility/2006" xmlns:a14="http://schemas.microsoft.com/office/drawing/2010/main" val="000000" mc:Ignorable=""/>
                  </a:outerShdw>
                </a:effectLst>
              </a:rPr>
              <a:t>  </a:t>
            </a:r>
            <a:r>
              <a:rPr lang="en-US" sz="2400" dirty="0"/>
              <a:t>104. The Committee was  informed that ESIC hospitals are facing shortage of Specialists as they are not willing to come on the remuneration as per the Government’s existing pay scales and the Corporation is being empowered to engage Consultants on market rate of compensation instead of pay for corresponding categories of Central Government employees. Keeping in view the revision in pay scales, following the recommendations of Central Sixth Pay Commission especially when the ESIC has adopted the pay structure of AIIMS, the Committee are of the </a:t>
            </a:r>
            <a:r>
              <a:rPr lang="en-US" sz="2400" b="1" dirty="0"/>
              <a:t>view</a:t>
            </a:r>
            <a:r>
              <a:rPr lang="en-US" sz="2400" dirty="0"/>
              <a:t> that concerted efforts should be made to recruit Consultants on revised pay scales on regular basis before opting to engage Consultants on market rate of compensation. </a:t>
            </a:r>
            <a:r>
              <a:rPr lang="en-US" sz="2400" u="sng" dirty="0">
                <a:solidFill>
                  <a:srgbClr xmlns:mc="http://schemas.openxmlformats.org/markup-compatibility/2006" xmlns:a14="http://schemas.microsoft.com/office/drawing/2010/main" val="FF0000" mc:Ignorable=""/>
                </a:solidFill>
              </a:rPr>
              <a:t>The Committee, therefore, recommend that a </a:t>
            </a:r>
            <a:r>
              <a:rPr lang="en-US" sz="2400" b="1" u="sng" dirty="0">
                <a:solidFill>
                  <a:srgbClr xmlns:mc="http://schemas.openxmlformats.org/markup-compatibility/2006" xmlns:a14="http://schemas.microsoft.com/office/drawing/2010/main" val="FF0000" mc:Ignorable=""/>
                </a:solidFill>
              </a:rPr>
              <a:t>fresh assessment should be made</a:t>
            </a:r>
            <a:r>
              <a:rPr lang="en-US" sz="2400" u="sng" dirty="0">
                <a:solidFill>
                  <a:srgbClr xmlns:mc="http://schemas.openxmlformats.org/markup-compatibility/2006" xmlns:a14="http://schemas.microsoft.com/office/drawing/2010/main" val="FF0000" mc:Ignorable=""/>
                </a:solidFill>
              </a:rPr>
              <a:t> in respect of the availability of Specialists on revised attractive pay scales </a:t>
            </a:r>
            <a:r>
              <a:rPr lang="en-US" sz="2400" b="1" u="sng" dirty="0">
                <a:solidFill>
                  <a:srgbClr xmlns:mc="http://schemas.openxmlformats.org/markup-compatibility/2006" xmlns:a14="http://schemas.microsoft.com/office/drawing/2010/main" val="FF0000" mc:Ignorable=""/>
                </a:solidFill>
              </a:rPr>
              <a:t>before</a:t>
            </a:r>
            <a:r>
              <a:rPr lang="en-US" sz="2400" u="sng" dirty="0">
                <a:solidFill>
                  <a:srgbClr xmlns:mc="http://schemas.openxmlformats.org/markup-compatibility/2006" xmlns:a14="http://schemas.microsoft.com/office/drawing/2010/main" val="FF0000" mc:Ignorable=""/>
                </a:solidFill>
              </a:rPr>
              <a:t> any </a:t>
            </a:r>
            <a:r>
              <a:rPr lang="en-US" sz="2400" b="1" u="sng" dirty="0">
                <a:solidFill>
                  <a:srgbClr xmlns:mc="http://schemas.openxmlformats.org/markup-compatibility/2006" xmlns:a14="http://schemas.microsoft.com/office/drawing/2010/main" val="FF0000" mc:Ignorable=""/>
                </a:solidFill>
              </a:rPr>
              <a:t>proposal </a:t>
            </a:r>
            <a:r>
              <a:rPr lang="en-US" sz="2400" u="sng" dirty="0">
                <a:solidFill>
                  <a:srgbClr xmlns:mc="http://schemas.openxmlformats.org/markup-compatibility/2006" xmlns:a14="http://schemas.microsoft.com/office/drawing/2010/main" val="FF0000" mc:Ignorable=""/>
                </a:solidFill>
              </a:rPr>
              <a:t>for engagement of Specialists on market rates is </a:t>
            </a:r>
            <a:r>
              <a:rPr lang="en-US" sz="2400" b="1" u="sng" dirty="0">
                <a:solidFill>
                  <a:srgbClr xmlns:mc="http://schemas.openxmlformats.org/markup-compatibility/2006" xmlns:a14="http://schemas.microsoft.com/office/drawing/2010/main" val="FF0000" mc:Ignorable=""/>
                </a:solidFill>
              </a:rPr>
              <a:t>considered</a:t>
            </a:r>
            <a:r>
              <a:rPr lang="en-US" sz="2400" u="sng" dirty="0">
                <a:solidFill>
                  <a:srgbClr xmlns:mc="http://schemas.openxmlformats.org/markup-compatibility/2006" xmlns:a14="http://schemas.microsoft.com/office/drawing/2010/main" val="FF0000" mc:Ignorable=""/>
                </a:solidFill>
              </a:rPr>
              <a:t>.</a:t>
            </a:r>
            <a:r>
              <a:rPr lang="en-US" sz="2400" dirty="0">
                <a:solidFill>
                  <a:srgbClr xmlns:mc="http://schemas.openxmlformats.org/markup-compatibility/2006" xmlns:a14="http://schemas.microsoft.com/office/drawing/2010/main" val="FF0000" mc:Ignorable=""/>
                </a:solidFill>
              </a:rPr>
              <a:t> </a:t>
            </a:r>
          </a:p>
          <a:p>
            <a:pPr>
              <a:buFont typeface="Wingdings" pitchFamily="2" charset="2"/>
              <a:buNone/>
            </a:pPr>
            <a:endParaRPr lang="en-US" sz="2400" i="1" dirty="0">
              <a:solidFill>
                <a:schemeClr val="tx2"/>
              </a:solidFill>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0"/>
          </p:nvPr>
        </p:nvSpPr>
        <p:spPr/>
        <p:txBody>
          <a:bodyPr/>
          <a:lstStyle/>
          <a:p>
            <a:fld id="{1F408C93-9396-43E9-98DF-4C4EF4025CA8}" type="datetime5">
              <a:rPr lang="en-US"/>
              <a:pPr/>
              <a:t>1-Jan-04</a:t>
            </a:fld>
            <a:endParaRPr lang="en-US"/>
          </a:p>
        </p:txBody>
      </p:sp>
      <p:sp>
        <p:nvSpPr>
          <p:cNvPr id="5" name="Slide Number Placeholder 5"/>
          <p:cNvSpPr>
            <a:spLocks noGrp="1"/>
          </p:cNvSpPr>
          <p:nvPr>
            <p:ph type="sldNum" sz="quarter" idx="12"/>
          </p:nvPr>
        </p:nvSpPr>
        <p:spPr/>
        <p:txBody>
          <a:bodyPr/>
          <a:lstStyle/>
          <a:p>
            <a:fld id="{EBA5BAA2-DFB5-40A3-A63E-409D2699FD12}" type="slidenum">
              <a:rPr lang="en-US"/>
              <a:pPr/>
              <a:t>40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FF3399" mc:Ignorable=""/>
            </a:gs>
            <a:gs pos="25000">
              <a:srgbClr xmlns:mc="http://schemas.openxmlformats.org/markup-compatibility/2006" xmlns:a14="http://schemas.microsoft.com/office/drawing/2010/main" val="FF6633" mc:Ignorable=""/>
            </a:gs>
            <a:gs pos="50000">
              <a:srgbClr xmlns:mc="http://schemas.openxmlformats.org/markup-compatibility/2006" xmlns:a14="http://schemas.microsoft.com/office/drawing/2010/main" val="FFFF00" mc:Ignorable=""/>
            </a:gs>
            <a:gs pos="75000">
              <a:srgbClr xmlns:mc="http://schemas.openxmlformats.org/markup-compatibility/2006" xmlns:a14="http://schemas.microsoft.com/office/drawing/2010/main" val="01A78F" mc:Ignorable=""/>
            </a:gs>
            <a:gs pos="100000">
              <a:srgbClr xmlns:mc="http://schemas.openxmlformats.org/markup-compatibility/2006" xmlns:a14="http://schemas.microsoft.com/office/drawing/2010/main" val="3366FF" mc:Ignorable=""/>
            </a:gs>
          </a:gsLst>
          <a:lin ang="5400000" scaled="0"/>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subTitle" idx="1"/>
          </p:nvPr>
        </p:nvSpPr>
        <p:spPr>
          <a:xfrm>
            <a:off x="1295400" y="1219200"/>
            <a:ext cx="6324600" cy="4445000"/>
          </a:xfrm>
        </p:spPr>
        <p:txBody>
          <a:bodyPr>
            <a:normAutofit fontScale="92500" lnSpcReduction="10000"/>
          </a:bodyPr>
          <a:lstStyle/>
          <a:p>
            <a:pPr algn="just"/>
            <a:r>
              <a:rPr lang="en-US" b="1" dirty="0">
                <a:solidFill>
                  <a:schemeClr val="tx1"/>
                </a:solidFill>
                <a:effectLst/>
                <a:latin typeface="Bookman Old Style" pitchFamily="18" charset="0"/>
              </a:rPr>
              <a:t>In short, the Committee had not recommended the amendment proposed. </a:t>
            </a:r>
            <a:endParaRPr lang="en-US" b="1" dirty="0" smtClean="0">
              <a:solidFill>
                <a:schemeClr val="tx1"/>
              </a:solidFill>
              <a:effectLst/>
              <a:latin typeface="Bookman Old Style" pitchFamily="18" charset="0"/>
            </a:endParaRPr>
          </a:p>
          <a:p>
            <a:pPr algn="just"/>
            <a:endParaRPr lang="en-US" b="1" dirty="0">
              <a:solidFill>
                <a:schemeClr val="tx1"/>
              </a:solidFill>
              <a:latin typeface="Bookman Old Style" pitchFamily="18" charset="0"/>
            </a:endParaRPr>
          </a:p>
          <a:p>
            <a:pPr algn="just"/>
            <a:r>
              <a:rPr lang="en-US" b="1" dirty="0" smtClean="0">
                <a:solidFill>
                  <a:schemeClr val="tx1"/>
                </a:solidFill>
                <a:effectLst/>
                <a:latin typeface="Bookman Old Style" pitchFamily="18" charset="0"/>
              </a:rPr>
              <a:t>That </a:t>
            </a:r>
            <a:r>
              <a:rPr lang="en-US" b="1" dirty="0">
                <a:solidFill>
                  <a:schemeClr val="tx1"/>
                </a:solidFill>
                <a:effectLst/>
                <a:latin typeface="Bookman Old Style" pitchFamily="18" charset="0"/>
              </a:rPr>
              <a:t>would become even more evident, if one sees the </a:t>
            </a:r>
            <a:r>
              <a:rPr lang="en-US" b="1" dirty="0" smtClean="0">
                <a:solidFill>
                  <a:schemeClr val="tx1"/>
                </a:solidFill>
                <a:effectLst/>
                <a:latin typeface="Bookman Old Style" pitchFamily="18" charset="0"/>
              </a:rPr>
              <a:t>categorical manner </a:t>
            </a:r>
            <a:r>
              <a:rPr lang="en-US" b="1" dirty="0">
                <a:solidFill>
                  <a:schemeClr val="tx1"/>
                </a:solidFill>
                <a:effectLst/>
                <a:latin typeface="Bookman Old Style" pitchFamily="18" charset="0"/>
              </a:rPr>
              <a:t>in which the Committee had </a:t>
            </a:r>
            <a:r>
              <a:rPr lang="en-US" b="1" dirty="0" smtClean="0">
                <a:solidFill>
                  <a:schemeClr val="tx1"/>
                </a:solidFill>
                <a:effectLst/>
                <a:latin typeface="Bookman Old Style" pitchFamily="18" charset="0"/>
              </a:rPr>
              <a:t>recommended the </a:t>
            </a:r>
            <a:r>
              <a:rPr lang="en-US" b="1" dirty="0">
                <a:solidFill>
                  <a:schemeClr val="tx1"/>
                </a:solidFill>
                <a:effectLst/>
                <a:latin typeface="Bookman Old Style" pitchFamily="18" charset="0"/>
              </a:rPr>
              <a:t>other amendments considered by it.</a:t>
            </a:r>
          </a:p>
          <a:p>
            <a:pPr algn="l"/>
            <a:endParaRPr lang="en-US" dirty="0">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fld id="{7F63CA10-5F5A-4E0D-ABC1-DB3E405AA229}" type="datetime5">
              <a:rPr lang="en-US"/>
              <a:pPr/>
              <a:t>1-Jan-04</a:t>
            </a:fld>
            <a:endParaRPr lang="en-US"/>
          </a:p>
        </p:txBody>
      </p:sp>
      <p:sp>
        <p:nvSpPr>
          <p:cNvPr id="7" name="Slide Number Placeholder 5"/>
          <p:cNvSpPr>
            <a:spLocks noGrp="1"/>
          </p:cNvSpPr>
          <p:nvPr>
            <p:ph type="sldNum" sz="quarter" idx="12"/>
          </p:nvPr>
        </p:nvSpPr>
        <p:spPr/>
        <p:txBody>
          <a:bodyPr/>
          <a:lstStyle/>
          <a:p>
            <a:fld id="{82FCDD65-A4DB-4D3B-9723-8A97FFD3AD8A}" type="slidenum">
              <a:rPr lang="en-US"/>
              <a:pPr/>
              <a:t>42</a:t>
            </a:fld>
            <a:endParaRPr lang="en-US"/>
          </a:p>
        </p:txBody>
      </p:sp>
      <p:sp>
        <p:nvSpPr>
          <p:cNvPr id="12290" name="Rectangle 2"/>
          <p:cNvSpPr>
            <a:spLocks noGrp="1" noChangeArrowheads="1"/>
          </p:cNvSpPr>
          <p:nvPr>
            <p:ph type="title"/>
          </p:nvPr>
        </p:nvSpPr>
        <p:spPr/>
        <p:txBody>
          <a:bodyPr/>
          <a:lstStyle/>
          <a:p>
            <a:r>
              <a:rPr lang="en-US" b="1" dirty="0">
                <a:effectLst/>
                <a:latin typeface="Bookman Old Style" pitchFamily="18" charset="0"/>
              </a:rPr>
              <a:t>Act passed by Parliament</a:t>
            </a:r>
            <a:endParaRPr lang="en-US" dirty="0">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ndParaRPr>
          </a:p>
        </p:txBody>
      </p:sp>
      <p:sp>
        <p:nvSpPr>
          <p:cNvPr id="12291" name="Rectangle 3"/>
          <p:cNvSpPr>
            <a:spLocks noGrp="1" noChangeArrowheads="1"/>
          </p:cNvSpPr>
          <p:nvPr>
            <p:ph type="body" idx="1"/>
          </p:nvPr>
        </p:nvSpPr>
        <p:spPr/>
        <p:txBody>
          <a:bodyPr/>
          <a:lstStyle/>
          <a:p>
            <a:pPr>
              <a:lnSpc>
                <a:spcPct val="90000"/>
              </a:lnSpc>
              <a:buNone/>
            </a:pPr>
            <a:r>
              <a:rPr lang="en-US" sz="2800" dirty="0">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   </a:t>
            </a:r>
            <a:r>
              <a:rPr lang="en-US" sz="2800" dirty="0">
                <a:effectLst/>
                <a:latin typeface="Bookman Old Style" pitchFamily="18" charset="0"/>
              </a:rPr>
              <a:t>The Bill was declared to have been passed </a:t>
            </a:r>
            <a:r>
              <a:rPr lang="en-US" sz="2800" dirty="0" smtClean="0">
                <a:effectLst/>
                <a:latin typeface="Bookman Old Style" pitchFamily="18" charset="0"/>
              </a:rPr>
              <a:t>ultimately, on 03.05.2010, without </a:t>
            </a:r>
            <a:r>
              <a:rPr lang="en-US" sz="2800" dirty="0">
                <a:effectLst/>
                <a:latin typeface="Bookman Old Style" pitchFamily="18" charset="0"/>
              </a:rPr>
              <a:t>any discussion in the Parliament too. What a tragedy, it happened on the day when there was uproar on the matter of Mr. </a:t>
            </a:r>
            <a:r>
              <a:rPr lang="en-US" sz="2800" dirty="0" err="1">
                <a:effectLst/>
                <a:latin typeface="Bookman Old Style" pitchFamily="18" charset="0"/>
              </a:rPr>
              <a:t>Sibu</a:t>
            </a:r>
            <a:r>
              <a:rPr lang="en-US" sz="2800" dirty="0">
                <a:effectLst/>
                <a:latin typeface="Bookman Old Style" pitchFamily="18" charset="0"/>
              </a:rPr>
              <a:t> </a:t>
            </a:r>
            <a:r>
              <a:rPr lang="en-US" sz="2800" dirty="0" err="1">
                <a:effectLst/>
                <a:latin typeface="Bookman Old Style" pitchFamily="18" charset="0"/>
              </a:rPr>
              <a:t>Soren</a:t>
            </a:r>
            <a:r>
              <a:rPr lang="en-US" sz="2800" dirty="0">
                <a:effectLst/>
                <a:latin typeface="Bookman Old Style" pitchFamily="18" charset="0"/>
              </a:rPr>
              <a:t>. </a:t>
            </a:r>
            <a:endParaRPr lang="en-US" sz="2800" dirty="0" smtClean="0">
              <a:effectLst/>
              <a:latin typeface="Bookman Old Style" pitchFamily="18" charset="0"/>
            </a:endParaRPr>
          </a:p>
          <a:p>
            <a:pPr>
              <a:lnSpc>
                <a:spcPct val="90000"/>
              </a:lnSpc>
              <a:buNone/>
            </a:pPr>
            <a:endParaRPr lang="en-US" sz="2800" dirty="0">
              <a:effectLst/>
              <a:latin typeface="Bookman Old Style" pitchFamily="18" charset="0"/>
            </a:endParaRPr>
          </a:p>
          <a:p>
            <a:pPr>
              <a:lnSpc>
                <a:spcPct val="90000"/>
              </a:lnSpc>
              <a:buNone/>
            </a:pPr>
            <a:r>
              <a:rPr lang="en-US" sz="2800" dirty="0" smtClean="0">
                <a:effectLst/>
                <a:latin typeface="Bookman Old Style" pitchFamily="18" charset="0"/>
              </a:rPr>
              <a:t>   Sec</a:t>
            </a:r>
            <a:r>
              <a:rPr lang="en-US" sz="2800" dirty="0">
                <a:effectLst/>
                <a:latin typeface="Bookman Old Style" pitchFamily="18" charset="0"/>
              </a:rPr>
              <a:t>. 17 was, simply, omitted from clause by clause consideration of the Bill, although there was reference to it when the </a:t>
            </a:r>
            <a:r>
              <a:rPr lang="en-US" sz="2800" dirty="0" err="1">
                <a:effectLst/>
                <a:latin typeface="Bookman Old Style" pitchFamily="18" charset="0"/>
              </a:rPr>
              <a:t>Hon’ble</a:t>
            </a:r>
            <a:r>
              <a:rPr lang="en-US" sz="2800" dirty="0">
                <a:effectLst/>
                <a:latin typeface="Bookman Old Style" pitchFamily="18" charset="0"/>
              </a:rPr>
              <a:t> Minister referred to the salient features of the Bill.</a:t>
            </a:r>
          </a:p>
          <a:p>
            <a:pPr>
              <a:lnSpc>
                <a:spcPct val="90000"/>
              </a:lnSpc>
              <a:buFont typeface="Wingdings" pitchFamily="2" charset="2"/>
              <a:buNone/>
            </a:pPr>
            <a:endParaRPr lang="en-US" sz="28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endParaRPr>
          </a:p>
        </p:txBody>
      </p:sp>
      <p:sp>
        <p:nvSpPr>
          <p:cNvPr id="12292" name="Rectangle 4"/>
          <p:cNvSpPr>
            <a:spLocks noChangeArrowheads="1"/>
          </p:cNvSpPr>
          <p:nvPr/>
        </p:nvSpPr>
        <p:spPr bwMode="auto">
          <a:xfrm>
            <a:off x="8534400" y="5791200"/>
            <a:ext cx="306388" cy="366713"/>
          </a:xfrm>
          <a:prstGeom prst="rect">
            <a:avLst/>
          </a:prstGeom>
          <a:noFill/>
          <a:ln w="9525">
            <a:noFill/>
            <a:miter lim="800000"/>
            <a:headEnd/>
            <a:tailEnd/>
          </a:ln>
          <a:effectLst/>
        </p:spPr>
        <p:txBody>
          <a:bodyPr wrap="none">
            <a:spAutoFit/>
          </a:bodyPr>
          <a:lstStyle/>
          <a:p>
            <a:r>
              <a:rPr lang="en-US" b="1">
                <a:solidFill>
                  <a:srgbClr xmlns:mc="http://schemas.openxmlformats.org/markup-compatibility/2006" xmlns:a14="http://schemas.microsoft.com/office/drawing/2010/main" val="66FF33" mc:Ignorable=""/>
                </a:solidFill>
                <a:latin typeface="Arial" charset="0"/>
                <a:sym typeface="Webdings" pitchFamily="18" charset="2"/>
              </a:rPr>
              <a:t></a:t>
            </a:r>
          </a:p>
        </p:txBody>
      </p:sp>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FFEFD1" mc:Ignorable=""/>
            </a:gs>
            <a:gs pos="64999">
              <a:srgbClr xmlns:mc="http://schemas.openxmlformats.org/markup-compatibility/2006" xmlns:a14="http://schemas.microsoft.com/office/drawing/2010/main" val="F0EBD5" mc:Ignorable=""/>
            </a:gs>
            <a:gs pos="100000">
              <a:srgbClr xmlns:mc="http://schemas.openxmlformats.org/markup-compatibility/2006" xmlns:a14="http://schemas.microsoft.com/office/drawing/2010/main" val="D1C39F" mc:Ignorable=""/>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a:t>
            </a:r>
            <a:r>
              <a:rPr lang="en-US" sz="6600" b="1" dirty="0">
                <a:effectLst/>
                <a:latin typeface="Brush Script MT" pitchFamily="66" charset="0"/>
              </a:rPr>
              <a:t>The following </a:t>
            </a:r>
            <a:r>
              <a:rPr lang="en-US" sz="6600" b="1" dirty="0" smtClean="0">
                <a:effectLst/>
                <a:latin typeface="Brush Script MT" pitchFamily="66" charset="0"/>
              </a:rPr>
              <a:t>five slides carry the relevant paragraphs excerpted </a:t>
            </a:r>
            <a:r>
              <a:rPr lang="en-US" sz="6600" b="1" dirty="0">
                <a:effectLst/>
                <a:latin typeface="Brush Script MT" pitchFamily="66" charset="0"/>
              </a:rPr>
              <a:t>from the </a:t>
            </a:r>
            <a:r>
              <a:rPr lang="en-US" sz="6600" b="1" dirty="0" err="1">
                <a:effectLst/>
                <a:latin typeface="Brush Script MT" pitchFamily="66" charset="0"/>
              </a:rPr>
              <a:t>Hansard</a:t>
            </a:r>
            <a:r>
              <a:rPr lang="en-US" sz="6600" b="1" dirty="0" smtClean="0">
                <a:effectLst/>
                <a:latin typeface="Brush Script MT" pitchFamily="66" charset="0"/>
              </a:rPr>
              <a:t>:</a:t>
            </a:r>
            <a:endParaRPr lang="en-US" sz="6600" dirty="0">
              <a:effectLst/>
              <a:latin typeface="Brush Script MT" pitchFamily="66" charset="0"/>
            </a:endParaRPr>
          </a:p>
          <a:p>
            <a:pPr>
              <a:buNone/>
            </a:pPr>
            <a:endParaRPr lang="en-US" sz="6600" dirty="0">
              <a:latin typeface="Brush Script MT" pitchFamily="66" charset="0"/>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43</a:t>
            </a:fld>
            <a:endParaRPr lang="en-US"/>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FFEFD1" mc:Ignorable=""/>
            </a:gs>
            <a:gs pos="64999">
              <a:srgbClr xmlns:mc="http://schemas.openxmlformats.org/markup-compatibility/2006" xmlns:a14="http://schemas.microsoft.com/office/drawing/2010/main" val="F0EBD5" mc:Ignorable=""/>
            </a:gs>
            <a:gs pos="100000">
              <a:srgbClr xmlns:mc="http://schemas.openxmlformats.org/markup-compatibility/2006" xmlns:a14="http://schemas.microsoft.com/office/drawing/2010/main" val="D1C39F" mc:Ignorable=""/>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7525"/>
          </a:xfrm>
        </p:spPr>
        <p:txBody>
          <a:bodyPr/>
          <a:lstStyle/>
          <a:p>
            <a:r>
              <a:rPr lang="en-US" sz="1600" dirty="0">
                <a:effectLst/>
              </a:rPr>
              <a:t>*SHRI MALLIKARJUN KHARGE: The hon. Speaker, </a:t>
            </a:r>
            <a:r>
              <a:rPr lang="en-US" sz="1600" dirty="0" err="1">
                <a:effectLst/>
              </a:rPr>
              <a:t>Lok</a:t>
            </a:r>
            <a:r>
              <a:rPr lang="en-US" sz="1600" dirty="0">
                <a:effectLst/>
              </a:rPr>
              <a:t> </a:t>
            </a:r>
            <a:r>
              <a:rPr lang="en-US" sz="1600" dirty="0" err="1">
                <a:effectLst/>
              </a:rPr>
              <a:t>Sabha</a:t>
            </a:r>
            <a:r>
              <a:rPr lang="en-US" sz="1600" dirty="0">
                <a:effectLst/>
              </a:rPr>
              <a:t> referred the Bill introduced in </a:t>
            </a:r>
            <a:r>
              <a:rPr lang="en-US" sz="1600" dirty="0" err="1">
                <a:effectLst/>
              </a:rPr>
              <a:t>Lok</a:t>
            </a:r>
            <a:r>
              <a:rPr lang="en-US" sz="1600" dirty="0">
                <a:effectLst/>
              </a:rPr>
              <a:t> </a:t>
            </a:r>
            <a:r>
              <a:rPr lang="en-US" sz="1600" dirty="0" err="1">
                <a:effectLst/>
              </a:rPr>
              <a:t>Sabha</a:t>
            </a:r>
            <a:r>
              <a:rPr lang="en-US" sz="1600" dirty="0">
                <a:effectLst/>
              </a:rPr>
              <a:t> on 07.08.2009 to the Standing Committee on Labour for examination and report. After detailed examination the Standing Committee presented its report to Parliament on 09.12.2009 and accepted most of the aforesaid amendment proposals. The Standing Committee also made certain recommendations and suggestions most of which have been accepted by the Government. This has necessitated further amendments which are briefly </a:t>
            </a:r>
            <a:r>
              <a:rPr lang="en-US" sz="1600" dirty="0" err="1">
                <a:effectLst/>
              </a:rPr>
              <a:t>summarised</a:t>
            </a:r>
            <a:r>
              <a:rPr lang="en-US" sz="1600" dirty="0">
                <a:effectLst/>
              </a:rPr>
              <a:t> below</a:t>
            </a:r>
            <a:r>
              <a:rPr lang="en-US" sz="1600" dirty="0" smtClean="0">
                <a:effectLst/>
              </a:rPr>
              <a:t>:</a:t>
            </a:r>
          </a:p>
          <a:p>
            <a:pPr marL="0" indent="0">
              <a:buNone/>
            </a:pPr>
            <a:endParaRPr lang="en-US" sz="1600" dirty="0">
              <a:effectLst/>
            </a:endParaRPr>
          </a:p>
          <a:p>
            <a:pPr lvl="0"/>
            <a:r>
              <a:rPr lang="en-US" sz="1600" dirty="0">
                <a:effectLst/>
              </a:rPr>
              <a:t>The Standing Committee recommended that the age limit of 21 for </a:t>
            </a:r>
            <a:r>
              <a:rPr lang="en-US" sz="1600" dirty="0" err="1">
                <a:effectLst/>
              </a:rPr>
              <a:t>dependants</a:t>
            </a:r>
            <a:r>
              <a:rPr lang="en-US" sz="1600" dirty="0">
                <a:effectLst/>
              </a:rPr>
              <a:t> may further be increased to 25. This recommendation has been accepted and accordingly amendment is being proposed in the Bill. </a:t>
            </a:r>
            <a:endParaRPr lang="en-US" sz="1600" dirty="0" smtClean="0">
              <a:effectLst/>
            </a:endParaRPr>
          </a:p>
          <a:p>
            <a:pPr marL="0" lvl="0" indent="0">
              <a:buNone/>
            </a:pPr>
            <a:endParaRPr lang="en-US" sz="1600" dirty="0">
              <a:effectLst/>
            </a:endParaRPr>
          </a:p>
          <a:p>
            <a:pPr lvl="0"/>
            <a:r>
              <a:rPr lang="en-US" sz="1600" dirty="0">
                <a:effectLst/>
              </a:rPr>
              <a:t>The Standing Committee also desired to ensure that apprentices (trainees) whose training period is extended indefinitely may be brought under the purview of ESI Scheme. This recommendation has been accepted and accordingly amendment is being proposed in the Bill. </a:t>
            </a:r>
            <a:endParaRPr lang="en-US" sz="1600" dirty="0" smtClean="0">
              <a:effectLst/>
            </a:endParaRPr>
          </a:p>
          <a:p>
            <a:pPr marL="0" lvl="0" indent="0">
              <a:buNone/>
            </a:pPr>
            <a:endParaRPr lang="en-US" sz="1600" dirty="0">
              <a:effectLst/>
            </a:endParaRPr>
          </a:p>
          <a:p>
            <a:pPr lvl="0"/>
            <a:r>
              <a:rPr lang="en-US" sz="1600" dirty="0">
                <a:effectLst/>
              </a:rPr>
              <a:t>The Standing Committee suggested for reducing the duration of notice period from six months to a reasonable period of one month for extension of the provisions of the Act to new classes of establishments by the appropriate government. This has been accepted and amendment has been accordingly proposed. </a:t>
            </a:r>
          </a:p>
          <a:p>
            <a:endParaRPr lang="en-US" sz="1600"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44</a:t>
            </a:fld>
            <a:endParaRPr lang="en-US"/>
          </a:p>
        </p:txBody>
      </p:sp>
    </p:spTree>
    <p:extLst>
      <p:ext uri="{BB962C8B-B14F-4D97-AF65-F5344CB8AC3E}">
        <p14:creationId xmlns:p14="http://schemas.microsoft.com/office/powerpoint/2010/main" val="258417882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FFEFD1" mc:Ignorable=""/>
            </a:gs>
            <a:gs pos="64999">
              <a:srgbClr xmlns:mc="http://schemas.openxmlformats.org/markup-compatibility/2006" xmlns:a14="http://schemas.microsoft.com/office/drawing/2010/main" val="F0EBD5" mc:Ignorable=""/>
            </a:gs>
            <a:gs pos="100000">
              <a:srgbClr xmlns:mc="http://schemas.openxmlformats.org/markup-compatibility/2006" xmlns:a14="http://schemas.microsoft.com/office/drawing/2010/main" val="D1C39F" mc:Ignorable=""/>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z="1800" dirty="0">
                <a:effectLst/>
              </a:rPr>
              <a:t>The Standing Committee reiterated the recommendation of the Second National Labour Commission that a 'subsidiary of ESIC should be set up in each State' should be considered and its feasibility evaluated. Following this suggestion, a new sub-section (5) under Section 58 has been proposed that the State Governments may with the previous approval of the Central Government establish such an autonomous organization to provide ESIC benefits to the Insured Persons. </a:t>
            </a:r>
          </a:p>
          <a:p>
            <a:pPr lvl="0"/>
            <a:r>
              <a:rPr lang="en-US" sz="1800" dirty="0">
                <a:effectLst/>
              </a:rPr>
              <a:t>The Standing Committee further recommended to enhance the wage ceiling from </a:t>
            </a:r>
            <a:r>
              <a:rPr lang="en-US" sz="1800" dirty="0" err="1">
                <a:effectLst/>
              </a:rPr>
              <a:t>Rs</a:t>
            </a:r>
            <a:r>
              <a:rPr lang="en-US" sz="1800" dirty="0">
                <a:effectLst/>
              </a:rPr>
              <a:t>. 10,000/- to </a:t>
            </a:r>
            <a:r>
              <a:rPr lang="en-US" sz="1800" dirty="0" err="1">
                <a:effectLst/>
              </a:rPr>
              <a:t>Rs</a:t>
            </a:r>
            <a:r>
              <a:rPr lang="en-US" sz="1800" dirty="0">
                <a:effectLst/>
              </a:rPr>
              <a:t>. 15,000/-. The Government has already done it by amending ESI (Central) Rules, 1950. The Notification has been issued in this regard to be effective from 01.05.2010. It does not require amendment in the Act. </a:t>
            </a:r>
          </a:p>
          <a:p>
            <a:pPr lvl="0"/>
            <a:r>
              <a:rPr lang="en-US" sz="1800" dirty="0">
                <a:effectLst/>
              </a:rPr>
              <a:t>The Standing Committee suggested to fill-up the vacant posts in the ESI Hospitals. This suggestion has been duly noted and effective steps have since been taken to fill up large number of vacancies of medical and Paramedical staff. It does not require amendment in the Act. </a:t>
            </a:r>
          </a:p>
          <a:p>
            <a:endParaRPr lang="en-US" sz="1800"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45</a:t>
            </a:fld>
            <a:endParaRPr lang="en-US"/>
          </a:p>
        </p:txBody>
      </p:sp>
    </p:spTree>
    <p:extLst>
      <p:ext uri="{BB962C8B-B14F-4D97-AF65-F5344CB8AC3E}">
        <p14:creationId xmlns:p14="http://schemas.microsoft.com/office/powerpoint/2010/main" val="320348837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FFEFD1" mc:Ignorable=""/>
            </a:gs>
            <a:gs pos="64999">
              <a:srgbClr xmlns:mc="http://schemas.openxmlformats.org/markup-compatibility/2006" xmlns:a14="http://schemas.microsoft.com/office/drawing/2010/main" val="F0EBD5" mc:Ignorable=""/>
            </a:gs>
            <a:gs pos="100000">
              <a:srgbClr xmlns:mc="http://schemas.openxmlformats.org/markup-compatibility/2006" xmlns:a14="http://schemas.microsoft.com/office/drawing/2010/main" val="D1C39F" mc:Ignorable=""/>
            </a:gs>
          </a:gsLst>
          <a:lin ang="5400000" scaled="0"/>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idx="1"/>
          </p:nvPr>
        </p:nvSpPr>
        <p:spPr>
          <a:xfrm>
            <a:off x="685800" y="1066800"/>
            <a:ext cx="7696200" cy="4419600"/>
          </a:xfrm>
        </p:spPr>
        <p:txBody>
          <a:bodyPr/>
          <a:lstStyle/>
          <a:p>
            <a:r>
              <a:rPr lang="en-US" dirty="0"/>
              <a:t>   </a:t>
            </a:r>
            <a:r>
              <a:rPr lang="en-US" sz="1600" dirty="0">
                <a:effectLst/>
              </a:rPr>
              <a:t>5. The proposed amendments will ensure coverage of more workers under the ESI Scheme in the </a:t>
            </a:r>
            <a:r>
              <a:rPr lang="en-US" sz="1600" dirty="0" err="1">
                <a:effectLst/>
              </a:rPr>
              <a:t>organised</a:t>
            </a:r>
            <a:r>
              <a:rPr lang="en-US" sz="1600" dirty="0">
                <a:effectLst/>
              </a:rPr>
              <a:t> sector and will also enable the ESI Corporation to participate in schemes such as RSBY that may be framed for the workers in the </a:t>
            </a:r>
            <a:r>
              <a:rPr lang="en-US" sz="1600" dirty="0" err="1">
                <a:effectLst/>
              </a:rPr>
              <a:t>unorganised</a:t>
            </a:r>
            <a:r>
              <a:rPr lang="en-US" sz="1600" dirty="0">
                <a:effectLst/>
              </a:rPr>
              <a:t> sector. The amendments are also aimed at improving service delivery to the existing members of ESI Scheme as well as bringing the provisions of the Act in tune with the changing circumstances. </a:t>
            </a:r>
          </a:p>
          <a:p>
            <a:endParaRPr lang="en-US" sz="1600" dirty="0">
              <a:effectLst/>
            </a:endParaRPr>
          </a:p>
          <a:p>
            <a:r>
              <a:rPr lang="en-US" sz="1600" dirty="0">
                <a:effectLst/>
              </a:rPr>
              <a:t>I hope that the Members of this august House would whole-heartedly support these worker-friendly proposals brought before them. Sir, 21 amendments have been brought before the House and I would like to state that </a:t>
            </a:r>
            <a:r>
              <a:rPr lang="en-US" sz="1600" b="1" dirty="0">
                <a:effectLst/>
              </a:rPr>
              <a:t>all the amendments are in the interest of poor people and workers</a:t>
            </a:r>
            <a:r>
              <a:rPr lang="en-US" sz="1600" dirty="0">
                <a:effectLst/>
              </a:rPr>
              <a:t>. Therefore, I, request that the Bill be considered and passed. … (Interruptions)* </a:t>
            </a:r>
          </a:p>
          <a:p>
            <a:endParaRPr lang="en-US" sz="1600" dirty="0">
              <a:effectLst/>
            </a:endParaRPr>
          </a:p>
        </p:txBody>
      </p:sp>
      <p:sp>
        <p:nvSpPr>
          <p:cNvPr id="3" name="Date Placeholder 3"/>
          <p:cNvSpPr>
            <a:spLocks noGrp="1"/>
          </p:cNvSpPr>
          <p:nvPr>
            <p:ph type="dt" sz="half" idx="10"/>
          </p:nvPr>
        </p:nvSpPr>
        <p:spPr/>
        <p:txBody>
          <a:bodyPr/>
          <a:lstStyle/>
          <a:p>
            <a:fld id="{244F611B-41D7-4CFD-8130-673C2C24BBE2}" type="datetime5">
              <a:rPr lang="en-US"/>
              <a:pPr/>
              <a:t>1-Jan-04</a:t>
            </a:fld>
            <a:endParaRPr lang="en-US" dirty="0"/>
          </a:p>
        </p:txBody>
      </p:sp>
      <p:sp>
        <p:nvSpPr>
          <p:cNvPr id="5" name="Slide Number Placeholder 5"/>
          <p:cNvSpPr>
            <a:spLocks noGrp="1"/>
          </p:cNvSpPr>
          <p:nvPr>
            <p:ph type="sldNum" sz="quarter" idx="12"/>
          </p:nvPr>
        </p:nvSpPr>
        <p:spPr/>
        <p:txBody>
          <a:bodyPr/>
          <a:lstStyle/>
          <a:p>
            <a:fld id="{5DB20FB9-DB8F-4F3E-B5B5-57D978B05B8C}" type="slidenum">
              <a:rPr lang="en-US"/>
              <a:pPr/>
              <a:t>46</a:t>
            </a:fld>
            <a:endParaRPr lang="en-US"/>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FFEFD1" mc:Ignorable=""/>
            </a:gs>
            <a:gs pos="64999">
              <a:srgbClr xmlns:mc="http://schemas.openxmlformats.org/markup-compatibility/2006" xmlns:a14="http://schemas.microsoft.com/office/drawing/2010/main" val="F0EBD5" mc:Ignorable=""/>
            </a:gs>
            <a:gs pos="100000">
              <a:srgbClr xmlns:mc="http://schemas.openxmlformats.org/markup-compatibility/2006" xmlns:a14="http://schemas.microsoft.com/office/drawing/2010/main" val="D1C39F" mc:Ignorable=""/>
            </a:gs>
          </a:gsLst>
          <a:lin ang="5400000" scaled="0"/>
        </a:gradFill>
        <a:effectLst/>
      </p:bgPr>
    </p:bg>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946150" y="1600200"/>
            <a:ext cx="7740650" cy="4530725"/>
          </a:xfrm>
        </p:spPr>
        <p:txBody>
          <a:bodyPr/>
          <a:lstStyle/>
          <a:p>
            <a:r>
              <a:rPr lang="en-US" sz="1600" dirty="0">
                <a:effectLst/>
              </a:rPr>
              <a:t>MR. DEPUTY-SPEAKER: Please go back to your seats. </a:t>
            </a:r>
          </a:p>
          <a:p>
            <a:endParaRPr lang="en-US" sz="1600" dirty="0">
              <a:effectLst/>
            </a:endParaRPr>
          </a:p>
          <a:p>
            <a:r>
              <a:rPr lang="en-US" sz="1600" dirty="0">
                <a:effectLst/>
              </a:rPr>
              <a:t>… (Interruptions)</a:t>
            </a:r>
          </a:p>
          <a:p>
            <a:pPr marL="0" indent="0">
              <a:buNone/>
            </a:pPr>
            <a:r>
              <a:rPr lang="en-US" sz="1600" dirty="0">
                <a:effectLst/>
              </a:rPr>
              <a:t> </a:t>
            </a:r>
          </a:p>
          <a:p>
            <a:r>
              <a:rPr lang="en-US" sz="1600" dirty="0">
                <a:effectLst/>
              </a:rPr>
              <a:t>MR. DEPUTY-SPEAKER: The House shall now take up </a:t>
            </a:r>
            <a:r>
              <a:rPr lang="en-US" sz="1600" b="1" dirty="0">
                <a:effectLst/>
              </a:rPr>
              <a:t>clause by clause consideration of the Bill</a:t>
            </a:r>
            <a:r>
              <a:rPr lang="en-US" sz="1600" dirty="0">
                <a:effectLst/>
              </a:rPr>
              <a:t>. </a:t>
            </a:r>
          </a:p>
          <a:p>
            <a:endParaRPr lang="en-US" sz="1600" dirty="0">
              <a:effectLst/>
            </a:endParaRPr>
          </a:p>
          <a:p>
            <a:r>
              <a:rPr lang="en-US" sz="1600" dirty="0">
                <a:effectLst/>
              </a:rPr>
              <a:t>… (Interruptions)</a:t>
            </a:r>
          </a:p>
          <a:p>
            <a:endParaRPr lang="en-US" sz="1600" dirty="0" smtClean="0">
              <a:effectLst/>
            </a:endParaRPr>
          </a:p>
          <a:p>
            <a:pPr marL="0" indent="0">
              <a:buNone/>
            </a:pPr>
            <a:endParaRPr lang="en-US" sz="1600" dirty="0" smtClean="0">
              <a:effectLst/>
            </a:endParaRPr>
          </a:p>
          <a:p>
            <a:pPr marL="0" indent="0">
              <a:buNone/>
            </a:pPr>
            <a:endParaRPr lang="en-US" sz="1600" dirty="0" smtClean="0">
              <a:effectLst/>
            </a:endParaRPr>
          </a:p>
          <a:p>
            <a:pPr marL="0" indent="0">
              <a:buNone/>
            </a:pPr>
            <a:r>
              <a:rPr lang="en-US" sz="1600" i="1" dirty="0" smtClean="0">
                <a:effectLst/>
              </a:rPr>
              <a:t>*** </a:t>
            </a:r>
            <a:r>
              <a:rPr lang="en-US" sz="1600" i="1" dirty="0">
                <a:effectLst/>
              </a:rPr>
              <a:t>portions that are not directly relevant to the subject matter are </a:t>
            </a:r>
            <a:r>
              <a:rPr lang="en-US" sz="1600" i="1" dirty="0" smtClean="0">
                <a:effectLst/>
              </a:rPr>
              <a:t>omitted. Those who are  interested </a:t>
            </a:r>
            <a:r>
              <a:rPr lang="en-US" sz="1600" i="1" dirty="0">
                <a:effectLst/>
              </a:rPr>
              <a:t>can read the complete details in Pages from 58 to 69 of the </a:t>
            </a:r>
            <a:r>
              <a:rPr lang="en-US" sz="1600" i="1" dirty="0" err="1">
                <a:effectLst/>
              </a:rPr>
              <a:t>Hansard</a:t>
            </a:r>
            <a:r>
              <a:rPr lang="en-US" sz="1600" i="1" dirty="0">
                <a:effectLst/>
              </a:rPr>
              <a:t> available on the web. *** http://164.100.47.132/debatestext/15/IV/0305.pdf</a:t>
            </a:r>
          </a:p>
          <a:p>
            <a:pPr marL="0" indent="0">
              <a:buNone/>
            </a:pPr>
            <a:r>
              <a:rPr lang="en-US" sz="2400" i="1" dirty="0">
                <a:effectLst/>
              </a:rPr>
              <a:t> </a:t>
            </a:r>
          </a:p>
          <a:p>
            <a:pPr>
              <a:lnSpc>
                <a:spcPct val="80000"/>
              </a:lnSpc>
              <a:buFont typeface="Wingdings" pitchFamily="2" charset="2"/>
              <a:buNone/>
            </a:pPr>
            <a:endParaRPr lang="en-US" sz="24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
        <p:nvSpPr>
          <p:cNvPr id="4" name="Date Placeholder 3"/>
          <p:cNvSpPr>
            <a:spLocks noGrp="1"/>
          </p:cNvSpPr>
          <p:nvPr>
            <p:ph type="dt" sz="half" idx="10"/>
          </p:nvPr>
        </p:nvSpPr>
        <p:spPr/>
        <p:txBody>
          <a:bodyPr/>
          <a:lstStyle/>
          <a:p>
            <a:fld id="{8FC33718-FDAA-4B34-8C04-C406AEA361BC}" type="datetime5">
              <a:rPr lang="en-US"/>
              <a:pPr/>
              <a:t>1-Jan-04</a:t>
            </a:fld>
            <a:endParaRPr lang="en-US" dirty="0"/>
          </a:p>
        </p:txBody>
      </p:sp>
      <p:sp>
        <p:nvSpPr>
          <p:cNvPr id="6" name="Slide Number Placeholder 5"/>
          <p:cNvSpPr>
            <a:spLocks noGrp="1"/>
          </p:cNvSpPr>
          <p:nvPr>
            <p:ph type="sldNum" sz="quarter" idx="12"/>
          </p:nvPr>
        </p:nvSpPr>
        <p:spPr/>
        <p:txBody>
          <a:bodyPr/>
          <a:lstStyle/>
          <a:p>
            <a:fld id="{D607F5E0-8CDE-4CAC-969F-A3B0ABFA340B}" type="slidenum">
              <a:rPr lang="en-US"/>
              <a:pPr/>
              <a:t>47</a:t>
            </a:fld>
            <a:endParaRPr lang="en-US"/>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FFEFD1" mc:Ignorable=""/>
            </a:gs>
            <a:gs pos="64999">
              <a:srgbClr xmlns:mc="http://schemas.openxmlformats.org/markup-compatibility/2006" xmlns:a14="http://schemas.microsoft.com/office/drawing/2010/main" val="F0EBD5" mc:Ignorable=""/>
            </a:gs>
            <a:gs pos="100000">
              <a:srgbClr xmlns:mc="http://schemas.openxmlformats.org/markup-compatibility/2006" xmlns:a14="http://schemas.microsoft.com/office/drawing/2010/main" val="D1C39F" mc:Ignorable=""/>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400" dirty="0">
                <a:effectLst/>
              </a:rPr>
              <a:t>MR. DEPUTY-SPEAKER: The question is: </a:t>
            </a:r>
            <a:r>
              <a:rPr lang="en-US" sz="1400" dirty="0" smtClean="0">
                <a:effectLst/>
              </a:rPr>
              <a:t>“</a:t>
            </a:r>
            <a:r>
              <a:rPr lang="en-US" sz="1400" dirty="0">
                <a:effectLst/>
              </a:rPr>
              <a:t>That the Enacting Formula, as amended, stand part of the Bill. ” </a:t>
            </a:r>
            <a:r>
              <a:rPr lang="en-US" sz="1400" dirty="0" smtClean="0">
                <a:effectLst/>
              </a:rPr>
              <a:t>The </a:t>
            </a:r>
            <a:r>
              <a:rPr lang="en-US" sz="1400" dirty="0">
                <a:effectLst/>
              </a:rPr>
              <a:t>motion was adopted. </a:t>
            </a:r>
            <a:r>
              <a:rPr lang="en-US" sz="1400" dirty="0" smtClean="0">
                <a:effectLst/>
              </a:rPr>
              <a:t>The </a:t>
            </a:r>
            <a:r>
              <a:rPr lang="en-US" sz="1400" dirty="0">
                <a:effectLst/>
              </a:rPr>
              <a:t>Enacting Formula, as amended, was added to the Bill. </a:t>
            </a:r>
            <a:r>
              <a:rPr lang="en-US" sz="1400" dirty="0" smtClean="0">
                <a:effectLst/>
              </a:rPr>
              <a:t>The </a:t>
            </a:r>
            <a:r>
              <a:rPr lang="en-US" sz="1400" dirty="0">
                <a:effectLst/>
              </a:rPr>
              <a:t>Long Title was added to the Bill. </a:t>
            </a:r>
          </a:p>
          <a:p>
            <a:pPr marL="0" indent="0" algn="ctr">
              <a:buNone/>
            </a:pPr>
            <a:r>
              <a:rPr lang="en-US" sz="1400" dirty="0">
                <a:effectLst/>
              </a:rPr>
              <a:t> </a:t>
            </a:r>
          </a:p>
          <a:p>
            <a:pPr algn="ctr"/>
            <a:r>
              <a:rPr lang="en-US" sz="1400" dirty="0">
                <a:effectLst/>
              </a:rPr>
              <a:t>… (Interruptions) </a:t>
            </a:r>
          </a:p>
          <a:p>
            <a:endParaRPr lang="en-US" sz="1400" dirty="0">
              <a:effectLst/>
            </a:endParaRPr>
          </a:p>
          <a:p>
            <a:r>
              <a:rPr lang="en-US" sz="1400" dirty="0">
                <a:effectLst/>
              </a:rPr>
              <a:t>MR. DEPUTY-SPEAKER: The Minister may now move that the Bill, as amended, be passed.</a:t>
            </a:r>
          </a:p>
          <a:p>
            <a:pPr marL="0" indent="0">
              <a:buNone/>
            </a:pPr>
            <a:endParaRPr lang="en-US" sz="1400" dirty="0">
              <a:effectLst/>
            </a:endParaRPr>
          </a:p>
          <a:p>
            <a:r>
              <a:rPr lang="en-US" sz="1400" dirty="0">
                <a:effectLst/>
              </a:rPr>
              <a:t>SHRI MALLIKARJUN KHARGE: I beg to move: </a:t>
            </a:r>
            <a:r>
              <a:rPr lang="en-US" sz="1400" dirty="0" smtClean="0">
                <a:effectLst/>
              </a:rPr>
              <a:t>“</a:t>
            </a:r>
            <a:r>
              <a:rPr lang="en-US" sz="1400" dirty="0">
                <a:effectLst/>
              </a:rPr>
              <a:t>That the Bill, as amended, be passed”. </a:t>
            </a:r>
          </a:p>
          <a:p>
            <a:r>
              <a:rPr lang="en-US" sz="1400" dirty="0">
                <a:effectLst/>
              </a:rPr>
              <a:t> </a:t>
            </a:r>
          </a:p>
          <a:p>
            <a:r>
              <a:rPr lang="en-US" sz="1400" dirty="0">
                <a:effectLst/>
              </a:rPr>
              <a:t> </a:t>
            </a:r>
          </a:p>
          <a:p>
            <a:r>
              <a:rPr lang="en-US" sz="1400" dirty="0">
                <a:effectLst/>
              </a:rPr>
              <a:t>MR. DEPUTY-SPEAKER: The question is: </a:t>
            </a:r>
            <a:r>
              <a:rPr lang="en-US" sz="1400" dirty="0" smtClean="0">
                <a:effectLst/>
              </a:rPr>
              <a:t>“</a:t>
            </a:r>
            <a:r>
              <a:rPr lang="en-US" sz="1400" dirty="0">
                <a:effectLst/>
              </a:rPr>
              <a:t>That the Bill, as amended, be passed.” </a:t>
            </a:r>
          </a:p>
          <a:p>
            <a:r>
              <a:rPr lang="en-US" sz="1400" dirty="0">
                <a:effectLst/>
              </a:rPr>
              <a:t> </a:t>
            </a:r>
          </a:p>
          <a:p>
            <a:pPr marL="0" indent="0" algn="ctr">
              <a:buNone/>
            </a:pPr>
            <a:r>
              <a:rPr lang="en-US" sz="1400" dirty="0">
                <a:effectLst/>
              </a:rPr>
              <a:t>The motion was adopted. </a:t>
            </a:r>
          </a:p>
          <a:p>
            <a:pPr marL="0" indent="0" algn="ctr">
              <a:buNone/>
            </a:pPr>
            <a:r>
              <a:rPr lang="en-US" sz="1400" dirty="0">
                <a:effectLst/>
              </a:rPr>
              <a:t>… (Interruptions)</a:t>
            </a:r>
          </a:p>
          <a:p>
            <a:endParaRPr lang="en-US" sz="1400"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48</a:t>
            </a:fld>
            <a:endParaRPr lang="en-US"/>
          </a:p>
        </p:txBody>
      </p:sp>
    </p:spTree>
    <p:extLst>
      <p:ext uri="{BB962C8B-B14F-4D97-AF65-F5344CB8AC3E}">
        <p14:creationId xmlns:p14="http://schemas.microsoft.com/office/powerpoint/2010/main" val="72296237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0E47EC5-6F88-4F57-8383-071929F57ACC}" type="datetime5">
              <a:rPr lang="en-US"/>
              <a:pPr/>
              <a:t>1-Jan-04</a:t>
            </a:fld>
            <a:endParaRPr lang="en-US"/>
          </a:p>
        </p:txBody>
      </p:sp>
      <p:sp>
        <p:nvSpPr>
          <p:cNvPr id="6" name="Slide Number Placeholder 5"/>
          <p:cNvSpPr>
            <a:spLocks noGrp="1"/>
          </p:cNvSpPr>
          <p:nvPr>
            <p:ph type="sldNum" sz="quarter" idx="12"/>
          </p:nvPr>
        </p:nvSpPr>
        <p:spPr/>
        <p:txBody>
          <a:bodyPr/>
          <a:lstStyle/>
          <a:p>
            <a:fld id="{1F4A54E8-5BAB-48CF-9BDD-716CCAD35EF5}" type="slidenum">
              <a:rPr lang="en-US"/>
              <a:pPr/>
              <a:t>49</a:t>
            </a:fld>
            <a:endParaRPr lang="en-US" dirty="0"/>
          </a:p>
        </p:txBody>
      </p:sp>
      <p:sp>
        <p:nvSpPr>
          <p:cNvPr id="14339" name="Rectangle 3"/>
          <p:cNvSpPr>
            <a:spLocks noGrp="1" noChangeArrowheads="1"/>
          </p:cNvSpPr>
          <p:nvPr>
            <p:ph type="body" idx="1"/>
          </p:nvPr>
        </p:nvSpPr>
        <p:spPr>
          <a:xfrm>
            <a:off x="685800" y="1371600"/>
            <a:ext cx="7696200" cy="4114800"/>
          </a:xfrm>
        </p:spPr>
        <p:txBody>
          <a:bodyPr/>
          <a:lstStyle/>
          <a:p>
            <a:pPr marL="533400" indent="-533400">
              <a:lnSpc>
                <a:spcPct val="90000"/>
              </a:lnSpc>
              <a:buFontTx/>
              <a:buAutoNum type="arabicParenBoth"/>
            </a:pPr>
            <a:r>
              <a:rPr lang="en-US" sz="2800" b="1" dirty="0">
                <a:effectLst/>
              </a:rPr>
              <a:t>The Parliamentary Standing Committee did not recommend this amendment. </a:t>
            </a:r>
            <a:endParaRPr lang="en-US" sz="2800" b="1" dirty="0" smtClean="0">
              <a:effectLst/>
            </a:endParaRPr>
          </a:p>
          <a:p>
            <a:pPr marL="533400" indent="-533400">
              <a:lnSpc>
                <a:spcPct val="90000"/>
              </a:lnSpc>
              <a:buFontTx/>
              <a:buAutoNum type="arabicParenBoth"/>
            </a:pPr>
            <a:endParaRPr lang="en-US" sz="2800" b="1" dirty="0">
              <a:effectLst/>
            </a:endParaRPr>
          </a:p>
          <a:p>
            <a:pPr marL="533400" indent="-533400">
              <a:lnSpc>
                <a:spcPct val="90000"/>
              </a:lnSpc>
              <a:buFontTx/>
              <a:buAutoNum type="arabicParenBoth"/>
            </a:pPr>
            <a:r>
              <a:rPr lang="en-US" sz="2800" b="1" dirty="0" smtClean="0">
                <a:effectLst/>
              </a:rPr>
              <a:t>The </a:t>
            </a:r>
            <a:r>
              <a:rPr lang="en-US" sz="2800" b="1" dirty="0" err="1">
                <a:effectLst/>
              </a:rPr>
              <a:t>Hon’ble</a:t>
            </a:r>
            <a:r>
              <a:rPr lang="en-US" sz="2800" b="1" dirty="0">
                <a:effectLst/>
              </a:rPr>
              <a:t> Members also did not discuss the contents of the Bill, when it was moved and declared as having been passed</a:t>
            </a:r>
            <a:r>
              <a:rPr lang="en-US" sz="2800" b="1" dirty="0" smtClean="0">
                <a:effectLst/>
              </a:rPr>
              <a:t>.</a:t>
            </a:r>
          </a:p>
          <a:p>
            <a:pPr marL="533400" indent="-533400">
              <a:lnSpc>
                <a:spcPct val="90000"/>
              </a:lnSpc>
              <a:buFontTx/>
              <a:buAutoNum type="arabicParenBoth"/>
            </a:pPr>
            <a:endParaRPr lang="en-US" sz="2800" b="1" dirty="0">
              <a:effectLst/>
            </a:endParaRPr>
          </a:p>
          <a:p>
            <a:pPr marL="533400" indent="-533400">
              <a:lnSpc>
                <a:spcPct val="90000"/>
              </a:lnSpc>
              <a:buFontTx/>
              <a:buAutoNum type="arabicParenBoth"/>
            </a:pPr>
            <a:r>
              <a:rPr lang="en-US" sz="2800" b="1" dirty="0" smtClean="0">
                <a:effectLst/>
              </a:rPr>
              <a:t>Re-visit Slide No. 11.</a:t>
            </a:r>
            <a:endParaRPr lang="en-US" sz="2800" dirty="0">
              <a:effectLst/>
            </a:endParaRPr>
          </a:p>
          <a:p>
            <a:pPr marL="0" indent="0">
              <a:lnSpc>
                <a:spcPct val="90000"/>
              </a:lnSpc>
              <a:buNone/>
            </a:pPr>
            <a:endParaRPr lang="en-US" sz="2800" b="1" dirty="0">
              <a:effectLst>
                <a:outerShdw blurRad="38100" dist="38100" dir="2700000" algn="tl">
                  <a:srgbClr xmlns:mc="http://schemas.openxmlformats.org/markup-compatibility/2006" xmlns:a14="http://schemas.microsoft.com/office/drawing/2010/main" val="000000" mc:Ignorable=""/>
                </a:outerShdw>
              </a:effectLst>
            </a:endParaRPr>
          </a:p>
        </p:txBody>
      </p:sp>
    </p:spTree>
    <p:extLst>
      <p:ext uri="{BB962C8B-B14F-4D97-AF65-F5344CB8AC3E}">
        <p14:creationId xmlns:p14="http://schemas.microsoft.com/office/powerpoint/2010/main" val="1099005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down)">
                                      <p:cBhvr>
                                        <p:cTn id="7" dur="580">
                                          <p:stCondLst>
                                            <p:cond delay="0"/>
                                          </p:stCondLst>
                                        </p:cTn>
                                        <p:tgtEl>
                                          <p:spTgt spid="14339">
                                            <p:txEl>
                                              <p:pRg st="0" end="0"/>
                                            </p:txEl>
                                          </p:spTgt>
                                        </p:tgtEl>
                                      </p:cBhvr>
                                    </p:animEffect>
                                    <p:anim calcmode="lin" valueType="num">
                                      <p:cBhvr>
                                        <p:cTn id="8" dur="1822" tmFilter="0,0; 0.14,0.36; 0.43,0.73; 0.71,0.91; 1.0,1.0">
                                          <p:stCondLst>
                                            <p:cond delay="0"/>
                                          </p:stCondLst>
                                        </p:cTn>
                                        <p:tgtEl>
                                          <p:spTgt spid="14339">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339">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339">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339">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339">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4339">
                                            <p:txEl>
                                              <p:pRg st="0" end="0"/>
                                            </p:txEl>
                                          </p:spTgt>
                                        </p:tgtEl>
                                      </p:cBhvr>
                                      <p:to x="100000" y="60000"/>
                                    </p:animScale>
                                    <p:animScale>
                                      <p:cBhvr>
                                        <p:cTn id="14" dur="166" decel="50000">
                                          <p:stCondLst>
                                            <p:cond delay="676"/>
                                          </p:stCondLst>
                                        </p:cTn>
                                        <p:tgtEl>
                                          <p:spTgt spid="14339">
                                            <p:txEl>
                                              <p:pRg st="0" end="0"/>
                                            </p:txEl>
                                          </p:spTgt>
                                        </p:tgtEl>
                                      </p:cBhvr>
                                      <p:to x="100000" y="100000"/>
                                    </p:animScale>
                                    <p:animScale>
                                      <p:cBhvr>
                                        <p:cTn id="15" dur="26">
                                          <p:stCondLst>
                                            <p:cond delay="1312"/>
                                          </p:stCondLst>
                                        </p:cTn>
                                        <p:tgtEl>
                                          <p:spTgt spid="14339">
                                            <p:txEl>
                                              <p:pRg st="0" end="0"/>
                                            </p:txEl>
                                          </p:spTgt>
                                        </p:tgtEl>
                                      </p:cBhvr>
                                      <p:to x="100000" y="80000"/>
                                    </p:animScale>
                                    <p:animScale>
                                      <p:cBhvr>
                                        <p:cTn id="16" dur="166" decel="50000">
                                          <p:stCondLst>
                                            <p:cond delay="1338"/>
                                          </p:stCondLst>
                                        </p:cTn>
                                        <p:tgtEl>
                                          <p:spTgt spid="14339">
                                            <p:txEl>
                                              <p:pRg st="0" end="0"/>
                                            </p:txEl>
                                          </p:spTgt>
                                        </p:tgtEl>
                                      </p:cBhvr>
                                      <p:to x="100000" y="100000"/>
                                    </p:animScale>
                                    <p:animScale>
                                      <p:cBhvr>
                                        <p:cTn id="17" dur="26">
                                          <p:stCondLst>
                                            <p:cond delay="1642"/>
                                          </p:stCondLst>
                                        </p:cTn>
                                        <p:tgtEl>
                                          <p:spTgt spid="14339">
                                            <p:txEl>
                                              <p:pRg st="0" end="0"/>
                                            </p:txEl>
                                          </p:spTgt>
                                        </p:tgtEl>
                                      </p:cBhvr>
                                      <p:to x="100000" y="90000"/>
                                    </p:animScale>
                                    <p:animScale>
                                      <p:cBhvr>
                                        <p:cTn id="18" dur="166" decel="50000">
                                          <p:stCondLst>
                                            <p:cond delay="1668"/>
                                          </p:stCondLst>
                                        </p:cTn>
                                        <p:tgtEl>
                                          <p:spTgt spid="14339">
                                            <p:txEl>
                                              <p:pRg st="0" end="0"/>
                                            </p:txEl>
                                          </p:spTgt>
                                        </p:tgtEl>
                                      </p:cBhvr>
                                      <p:to x="100000" y="100000"/>
                                    </p:animScale>
                                    <p:animScale>
                                      <p:cBhvr>
                                        <p:cTn id="19" dur="26">
                                          <p:stCondLst>
                                            <p:cond delay="1808"/>
                                          </p:stCondLst>
                                        </p:cTn>
                                        <p:tgtEl>
                                          <p:spTgt spid="14339">
                                            <p:txEl>
                                              <p:pRg st="0" end="0"/>
                                            </p:txEl>
                                          </p:spTgt>
                                        </p:tgtEl>
                                      </p:cBhvr>
                                      <p:to x="100000" y="95000"/>
                                    </p:animScale>
                                    <p:animScale>
                                      <p:cBhvr>
                                        <p:cTn id="20" dur="166" decel="50000">
                                          <p:stCondLst>
                                            <p:cond delay="1834"/>
                                          </p:stCondLst>
                                        </p:cTn>
                                        <p:tgtEl>
                                          <p:spTgt spid="14339">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4339">
                                            <p:txEl>
                                              <p:pRg st="2" end="2"/>
                                            </p:txEl>
                                          </p:spTgt>
                                        </p:tgtEl>
                                        <p:attrNameLst>
                                          <p:attrName>style.visibility</p:attrName>
                                        </p:attrNameLst>
                                      </p:cBhvr>
                                      <p:to>
                                        <p:strVal val="visible"/>
                                      </p:to>
                                    </p:set>
                                    <p:animEffect transition="in" filter="wipe(down)">
                                      <p:cBhvr>
                                        <p:cTn id="25" dur="580">
                                          <p:stCondLst>
                                            <p:cond delay="0"/>
                                          </p:stCondLst>
                                        </p:cTn>
                                        <p:tgtEl>
                                          <p:spTgt spid="14339">
                                            <p:txEl>
                                              <p:pRg st="2" end="2"/>
                                            </p:txEl>
                                          </p:spTgt>
                                        </p:tgtEl>
                                      </p:cBhvr>
                                    </p:animEffect>
                                    <p:anim calcmode="lin" valueType="num">
                                      <p:cBhvr>
                                        <p:cTn id="26" dur="1822" tmFilter="0,0; 0.14,0.36; 0.43,0.73; 0.71,0.91; 1.0,1.0">
                                          <p:stCondLst>
                                            <p:cond delay="0"/>
                                          </p:stCondLst>
                                        </p:cTn>
                                        <p:tgtEl>
                                          <p:spTgt spid="14339">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339">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339">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339">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339">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4339">
                                            <p:txEl>
                                              <p:pRg st="2" end="2"/>
                                            </p:txEl>
                                          </p:spTgt>
                                        </p:tgtEl>
                                      </p:cBhvr>
                                      <p:to x="100000" y="60000"/>
                                    </p:animScale>
                                    <p:animScale>
                                      <p:cBhvr>
                                        <p:cTn id="32" dur="166" decel="50000">
                                          <p:stCondLst>
                                            <p:cond delay="676"/>
                                          </p:stCondLst>
                                        </p:cTn>
                                        <p:tgtEl>
                                          <p:spTgt spid="14339">
                                            <p:txEl>
                                              <p:pRg st="2" end="2"/>
                                            </p:txEl>
                                          </p:spTgt>
                                        </p:tgtEl>
                                      </p:cBhvr>
                                      <p:to x="100000" y="100000"/>
                                    </p:animScale>
                                    <p:animScale>
                                      <p:cBhvr>
                                        <p:cTn id="33" dur="26">
                                          <p:stCondLst>
                                            <p:cond delay="1312"/>
                                          </p:stCondLst>
                                        </p:cTn>
                                        <p:tgtEl>
                                          <p:spTgt spid="14339">
                                            <p:txEl>
                                              <p:pRg st="2" end="2"/>
                                            </p:txEl>
                                          </p:spTgt>
                                        </p:tgtEl>
                                      </p:cBhvr>
                                      <p:to x="100000" y="80000"/>
                                    </p:animScale>
                                    <p:animScale>
                                      <p:cBhvr>
                                        <p:cTn id="34" dur="166" decel="50000">
                                          <p:stCondLst>
                                            <p:cond delay="1338"/>
                                          </p:stCondLst>
                                        </p:cTn>
                                        <p:tgtEl>
                                          <p:spTgt spid="14339">
                                            <p:txEl>
                                              <p:pRg st="2" end="2"/>
                                            </p:txEl>
                                          </p:spTgt>
                                        </p:tgtEl>
                                      </p:cBhvr>
                                      <p:to x="100000" y="100000"/>
                                    </p:animScale>
                                    <p:animScale>
                                      <p:cBhvr>
                                        <p:cTn id="35" dur="26">
                                          <p:stCondLst>
                                            <p:cond delay="1642"/>
                                          </p:stCondLst>
                                        </p:cTn>
                                        <p:tgtEl>
                                          <p:spTgt spid="14339">
                                            <p:txEl>
                                              <p:pRg st="2" end="2"/>
                                            </p:txEl>
                                          </p:spTgt>
                                        </p:tgtEl>
                                      </p:cBhvr>
                                      <p:to x="100000" y="90000"/>
                                    </p:animScale>
                                    <p:animScale>
                                      <p:cBhvr>
                                        <p:cTn id="36" dur="166" decel="50000">
                                          <p:stCondLst>
                                            <p:cond delay="1668"/>
                                          </p:stCondLst>
                                        </p:cTn>
                                        <p:tgtEl>
                                          <p:spTgt spid="14339">
                                            <p:txEl>
                                              <p:pRg st="2" end="2"/>
                                            </p:txEl>
                                          </p:spTgt>
                                        </p:tgtEl>
                                      </p:cBhvr>
                                      <p:to x="100000" y="100000"/>
                                    </p:animScale>
                                    <p:animScale>
                                      <p:cBhvr>
                                        <p:cTn id="37" dur="26">
                                          <p:stCondLst>
                                            <p:cond delay="1808"/>
                                          </p:stCondLst>
                                        </p:cTn>
                                        <p:tgtEl>
                                          <p:spTgt spid="14339">
                                            <p:txEl>
                                              <p:pRg st="2" end="2"/>
                                            </p:txEl>
                                          </p:spTgt>
                                        </p:tgtEl>
                                      </p:cBhvr>
                                      <p:to x="100000" y="95000"/>
                                    </p:animScale>
                                    <p:animScale>
                                      <p:cBhvr>
                                        <p:cTn id="38" dur="166" decel="50000">
                                          <p:stCondLst>
                                            <p:cond delay="1834"/>
                                          </p:stCondLst>
                                        </p:cTn>
                                        <p:tgtEl>
                                          <p:spTgt spid="14339">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4339">
                                            <p:txEl>
                                              <p:pRg st="4" end="4"/>
                                            </p:txEl>
                                          </p:spTgt>
                                        </p:tgtEl>
                                        <p:attrNameLst>
                                          <p:attrName>style.visibility</p:attrName>
                                        </p:attrNameLst>
                                      </p:cBhvr>
                                      <p:to>
                                        <p:strVal val="visible"/>
                                      </p:to>
                                    </p:set>
                                    <p:animEffect transition="in" filter="wipe(down)">
                                      <p:cBhvr>
                                        <p:cTn id="43" dur="580">
                                          <p:stCondLst>
                                            <p:cond delay="0"/>
                                          </p:stCondLst>
                                        </p:cTn>
                                        <p:tgtEl>
                                          <p:spTgt spid="14339">
                                            <p:txEl>
                                              <p:pRg st="4" end="4"/>
                                            </p:txEl>
                                          </p:spTgt>
                                        </p:tgtEl>
                                      </p:cBhvr>
                                    </p:animEffect>
                                    <p:anim calcmode="lin" valueType="num">
                                      <p:cBhvr>
                                        <p:cTn id="44" dur="1822" tmFilter="0,0; 0.14,0.36; 0.43,0.73; 0.71,0.91; 1.0,1.0">
                                          <p:stCondLst>
                                            <p:cond delay="0"/>
                                          </p:stCondLst>
                                        </p:cTn>
                                        <p:tgtEl>
                                          <p:spTgt spid="14339">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339">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339">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339">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339">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4339">
                                            <p:txEl>
                                              <p:pRg st="4" end="4"/>
                                            </p:txEl>
                                          </p:spTgt>
                                        </p:tgtEl>
                                      </p:cBhvr>
                                      <p:to x="100000" y="60000"/>
                                    </p:animScale>
                                    <p:animScale>
                                      <p:cBhvr>
                                        <p:cTn id="50" dur="166" decel="50000">
                                          <p:stCondLst>
                                            <p:cond delay="676"/>
                                          </p:stCondLst>
                                        </p:cTn>
                                        <p:tgtEl>
                                          <p:spTgt spid="14339">
                                            <p:txEl>
                                              <p:pRg st="4" end="4"/>
                                            </p:txEl>
                                          </p:spTgt>
                                        </p:tgtEl>
                                      </p:cBhvr>
                                      <p:to x="100000" y="100000"/>
                                    </p:animScale>
                                    <p:animScale>
                                      <p:cBhvr>
                                        <p:cTn id="51" dur="26">
                                          <p:stCondLst>
                                            <p:cond delay="1312"/>
                                          </p:stCondLst>
                                        </p:cTn>
                                        <p:tgtEl>
                                          <p:spTgt spid="14339">
                                            <p:txEl>
                                              <p:pRg st="4" end="4"/>
                                            </p:txEl>
                                          </p:spTgt>
                                        </p:tgtEl>
                                      </p:cBhvr>
                                      <p:to x="100000" y="80000"/>
                                    </p:animScale>
                                    <p:animScale>
                                      <p:cBhvr>
                                        <p:cTn id="52" dur="166" decel="50000">
                                          <p:stCondLst>
                                            <p:cond delay="1338"/>
                                          </p:stCondLst>
                                        </p:cTn>
                                        <p:tgtEl>
                                          <p:spTgt spid="14339">
                                            <p:txEl>
                                              <p:pRg st="4" end="4"/>
                                            </p:txEl>
                                          </p:spTgt>
                                        </p:tgtEl>
                                      </p:cBhvr>
                                      <p:to x="100000" y="100000"/>
                                    </p:animScale>
                                    <p:animScale>
                                      <p:cBhvr>
                                        <p:cTn id="53" dur="26">
                                          <p:stCondLst>
                                            <p:cond delay="1642"/>
                                          </p:stCondLst>
                                        </p:cTn>
                                        <p:tgtEl>
                                          <p:spTgt spid="14339">
                                            <p:txEl>
                                              <p:pRg st="4" end="4"/>
                                            </p:txEl>
                                          </p:spTgt>
                                        </p:tgtEl>
                                      </p:cBhvr>
                                      <p:to x="100000" y="90000"/>
                                    </p:animScale>
                                    <p:animScale>
                                      <p:cBhvr>
                                        <p:cTn id="54" dur="166" decel="50000">
                                          <p:stCondLst>
                                            <p:cond delay="1668"/>
                                          </p:stCondLst>
                                        </p:cTn>
                                        <p:tgtEl>
                                          <p:spTgt spid="14339">
                                            <p:txEl>
                                              <p:pRg st="4" end="4"/>
                                            </p:txEl>
                                          </p:spTgt>
                                        </p:tgtEl>
                                      </p:cBhvr>
                                      <p:to x="100000" y="100000"/>
                                    </p:animScale>
                                    <p:animScale>
                                      <p:cBhvr>
                                        <p:cTn id="55" dur="26">
                                          <p:stCondLst>
                                            <p:cond delay="1808"/>
                                          </p:stCondLst>
                                        </p:cTn>
                                        <p:tgtEl>
                                          <p:spTgt spid="14339">
                                            <p:txEl>
                                              <p:pRg st="4" end="4"/>
                                            </p:txEl>
                                          </p:spTgt>
                                        </p:tgtEl>
                                      </p:cBhvr>
                                      <p:to x="100000" y="95000"/>
                                    </p:animScale>
                                    <p:animScale>
                                      <p:cBhvr>
                                        <p:cTn id="56" dur="166" decel="50000">
                                          <p:stCondLst>
                                            <p:cond delay="1834"/>
                                          </p:stCondLst>
                                        </p:cTn>
                                        <p:tgtEl>
                                          <p:spTgt spid="14339">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fld id="{5D77ED9D-5E54-4AF2-9784-7C252F199427}" type="datetime5">
              <a:rPr lang="en-US"/>
              <a:pPr/>
              <a:t>1-Jan-04</a:t>
            </a:fld>
            <a:endParaRPr lang="en-US"/>
          </a:p>
        </p:txBody>
      </p:sp>
      <p:sp>
        <p:nvSpPr>
          <p:cNvPr id="6" name="Slide Number Placeholder 4"/>
          <p:cNvSpPr>
            <a:spLocks noGrp="1"/>
          </p:cNvSpPr>
          <p:nvPr>
            <p:ph type="sldNum" sz="quarter" idx="12"/>
          </p:nvPr>
        </p:nvSpPr>
        <p:spPr/>
        <p:txBody>
          <a:bodyPr/>
          <a:lstStyle/>
          <a:p>
            <a:fld id="{20E8496B-1CC1-4171-9803-867EFB9AB156}" type="slidenum">
              <a:rPr lang="en-US"/>
              <a:pPr/>
              <a:t>50</a:t>
            </a:fld>
            <a:endParaRPr lang="en-US"/>
          </a:p>
        </p:txBody>
      </p:sp>
      <p:sp>
        <p:nvSpPr>
          <p:cNvPr id="102402" name="AutoShape 2"/>
          <p:cNvSpPr>
            <a:spLocks noChangeArrowheads="1"/>
          </p:cNvSpPr>
          <p:nvPr/>
        </p:nvSpPr>
        <p:spPr bwMode="auto">
          <a:xfrm>
            <a:off x="611188" y="1268413"/>
            <a:ext cx="8208962" cy="5329237"/>
          </a:xfrm>
          <a:prstGeom prst="horizontalScroll">
            <a:avLst>
              <a:gd name="adj" fmla="val 25000"/>
            </a:avLst>
          </a:prstGeom>
          <a:solidFill>
            <a:srgbClr xmlns:mc="http://schemas.openxmlformats.org/markup-compatibility/2006" xmlns:a14="http://schemas.microsoft.com/office/drawing/2010/main" val="33CCCC" mc:Ignorable=""/>
          </a:solidFill>
          <a:ln w="9525">
            <a:solidFill>
              <a:schemeClr val="tx1"/>
            </a:solidFill>
            <a:round/>
            <a:headEnd/>
            <a:tailEnd/>
          </a:ln>
          <a:effectLst/>
        </p:spPr>
        <p:txBody>
          <a:bodyPr wrap="none" anchor="ctr"/>
          <a:lstStyle/>
          <a:p>
            <a:pPr algn="ctr" eaLnBrk="1" hangingPunct="1">
              <a:spcBef>
                <a:spcPct val="20000"/>
              </a:spcBef>
              <a:buClr>
                <a:schemeClr val="hlink"/>
              </a:buClr>
              <a:buSzPct val="80000"/>
              <a:buFont typeface="Wingdings" pitchFamily="2" charset="2"/>
              <a:buNone/>
            </a:pPr>
            <a:endParaRPr lang="en-US" sz="7200" b="1">
              <a:solidFill>
                <a:schemeClr val="folHlink"/>
              </a:solidFill>
              <a:effectLst>
                <a:outerShdw blurRad="38100" dist="38100" dir="2700000" algn="tl">
                  <a:srgbClr xmlns:mc="http://schemas.openxmlformats.org/markup-compatibility/2006" xmlns:a14="http://schemas.microsoft.com/office/drawing/2010/main" val="000000" mc:Ignorable=""/>
                </a:outerShdw>
              </a:effectLst>
              <a:latin typeface="Times New Roman" pitchFamily="18" charset="0"/>
            </a:endParaRPr>
          </a:p>
          <a:p>
            <a:pPr algn="ctr" eaLnBrk="1" hangingPunct="1">
              <a:spcBef>
                <a:spcPct val="20000"/>
              </a:spcBef>
              <a:buClr>
                <a:schemeClr val="hlink"/>
              </a:buClr>
              <a:buSzPct val="80000"/>
              <a:buFont typeface="Wingdings" pitchFamily="2" charset="2"/>
              <a:buNone/>
            </a:pPr>
            <a:r>
              <a:rPr lang="en-US" sz="7200" b="1">
                <a:solidFill>
                  <a:srgbClr xmlns:mc="http://schemas.openxmlformats.org/markup-compatibility/2006" xmlns:a14="http://schemas.microsoft.com/office/drawing/2010/main" val="0000CC" mc:Ignorable=""/>
                </a:solidFill>
                <a:effectLst>
                  <a:outerShdw blurRad="38100" dist="38100" dir="2700000" algn="tl">
                    <a:srgbClr xmlns:mc="http://schemas.openxmlformats.org/markup-compatibility/2006" xmlns:a14="http://schemas.microsoft.com/office/drawing/2010/main" val="000000" mc:Ignorable=""/>
                  </a:outerShdw>
                </a:effectLst>
                <a:latin typeface="Times New Roman" pitchFamily="18" charset="0"/>
              </a:rPr>
              <a:t>Thank you!</a:t>
            </a:r>
          </a:p>
          <a:p>
            <a:pPr algn="ctr" eaLnBrk="1" hangingPunct="1"/>
            <a:endParaRPr lang="en-US" sz="7200">
              <a:solidFill>
                <a:srgbClr xmlns:mc="http://schemas.openxmlformats.org/markup-compatibility/2006" xmlns:a14="http://schemas.microsoft.com/office/drawing/2010/main" val="0000CC" mc:Ignorable=""/>
              </a:solidFill>
              <a:latin typeface="Times New Roman" pitchFamily="18" charset="0"/>
            </a:endParaRPr>
          </a:p>
        </p:txBody>
      </p:sp>
      <p:pic>
        <p:nvPicPr>
          <p:cNvPr id="102403" name="Picture 3" descr="Two-Huladancers"/>
          <p:cNvPicPr>
            <a:picLocks noGrp="1" noChangeAspect="1" noChangeArrowheads="1" noCrop="1"/>
          </p:cNvPicPr>
          <p:nvPr>
            <p:ph/>
          </p:nvPr>
        </p:nvPicPr>
        <p:blipFill>
          <a:blip r:embed="rId2"/>
          <a:srcRect/>
          <a:stretch>
            <a:fillRect/>
          </a:stretch>
        </p:blipFill>
        <p:spPr>
          <a:xfrm>
            <a:off x="1066800" y="2971800"/>
            <a:ext cx="2133600" cy="2362200"/>
          </a:xfrm>
          <a:noFill/>
          <a:ln/>
        </p:spPr>
      </p:pic>
    </p:spTree>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02402">
                                            <p:bg/>
                                          </p:spTgt>
                                        </p:tgtEl>
                                        <p:attrNameLst>
                                          <p:attrName>style.visibility</p:attrName>
                                        </p:attrNameLst>
                                      </p:cBhvr>
                                      <p:to>
                                        <p:strVal val="visible"/>
                                      </p:to>
                                    </p:set>
                                    <p:anim calcmode="lin" valueType="num">
                                      <p:cBhvr additive="base">
                                        <p:cTn id="7" dur="5000" fill="hold"/>
                                        <p:tgtEl>
                                          <p:spTgt spid="102402">
                                            <p:bg/>
                                          </p:spTgt>
                                        </p:tgtEl>
                                        <p:attrNameLst>
                                          <p:attrName>ppt_x</p:attrName>
                                        </p:attrNameLst>
                                      </p:cBhvr>
                                      <p:tavLst>
                                        <p:tav tm="0">
                                          <p:val>
                                            <p:strVal val="#ppt_x"/>
                                          </p:val>
                                        </p:tav>
                                        <p:tav tm="100000">
                                          <p:val>
                                            <p:strVal val="#ppt_x"/>
                                          </p:val>
                                        </p:tav>
                                      </p:tavLst>
                                    </p:anim>
                                    <p:anim calcmode="lin" valueType="num">
                                      <p:cBhvr additive="base">
                                        <p:cTn id="8" dur="5000" fill="hold"/>
                                        <p:tgtEl>
                                          <p:spTgt spid="102402">
                                            <p:bg/>
                                          </p:spTgt>
                                        </p:tgtEl>
                                        <p:attrNameLst>
                                          <p:attrName>ppt_y</p:attrName>
                                        </p:attrNameLst>
                                      </p:cBhvr>
                                      <p:tavLst>
                                        <p:tav tm="0">
                                          <p:val>
                                            <p:strVal val="1+#ppt_h/2"/>
                                          </p:val>
                                        </p:tav>
                                        <p:tav tm="100000">
                                          <p:val>
                                            <p:strVal val="#ppt_y"/>
                                          </p:val>
                                        </p:tav>
                                      </p:tavLst>
                                    </p:anim>
                                  </p:childTnLst>
                                </p:cTn>
                              </p:par>
                              <p:par>
                                <p:cTn id="9" presetID="7" presetClass="entr" presetSubtype="2" fill="hold" nodeType="withEffect">
                                  <p:stCondLst>
                                    <p:cond delay="0"/>
                                  </p:stCondLst>
                                  <p:iterate type="lt">
                                    <p:tmPct val="0"/>
                                  </p:iterate>
                                  <p:childTnLst>
                                    <p:set>
                                      <p:cBhvr>
                                        <p:cTn id="10" dur="1" fill="hold">
                                          <p:stCondLst>
                                            <p:cond delay="0"/>
                                          </p:stCondLst>
                                        </p:cTn>
                                        <p:tgtEl>
                                          <p:spTgt spid="102402">
                                            <p:txEl>
                                              <p:pRg st="1" end="1"/>
                                            </p:txEl>
                                          </p:spTgt>
                                        </p:tgtEl>
                                        <p:attrNameLst>
                                          <p:attrName>style.visibility</p:attrName>
                                        </p:attrNameLst>
                                      </p:cBhvr>
                                      <p:to>
                                        <p:strVal val="visible"/>
                                      </p:to>
                                    </p:set>
                                    <p:anim calcmode="lin" valueType="num">
                                      <p:cBhvr additive="base">
                                        <p:cTn id="11" dur="5000" fill="hold"/>
                                        <p:tgtEl>
                                          <p:spTgt spid="102402">
                                            <p:txEl>
                                              <p:pRg st="1" end="1"/>
                                            </p:txEl>
                                          </p:spTgt>
                                        </p:tgtEl>
                                        <p:attrNameLst>
                                          <p:attrName>ppt_x</p:attrName>
                                        </p:attrNameLst>
                                      </p:cBhvr>
                                      <p:tavLst>
                                        <p:tav tm="0">
                                          <p:val>
                                            <p:strVal val="1+#ppt_w/2"/>
                                          </p:val>
                                        </p:tav>
                                        <p:tav tm="100000">
                                          <p:val>
                                            <p:strVal val="#ppt_x"/>
                                          </p:val>
                                        </p:tav>
                                      </p:tavLst>
                                    </p:anim>
                                    <p:anim calcmode="lin" valueType="num">
                                      <p:cBhvr additive="base">
                                        <p:cTn id="12" dur="5000" fill="hold"/>
                                        <p:tgtEl>
                                          <p:spTgt spid="102402">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0"/>
                            </p:stCondLst>
                            <p:childTnLst>
                              <p:par>
                                <p:cTn id="14" presetID="7" presetClass="entr" presetSubtype="4" fill="hold" nodeType="afterEffect">
                                  <p:stCondLst>
                                    <p:cond delay="0"/>
                                  </p:stCondLst>
                                  <p:childTnLst>
                                    <p:set>
                                      <p:cBhvr>
                                        <p:cTn id="15" dur="1" fill="hold">
                                          <p:stCondLst>
                                            <p:cond delay="0"/>
                                          </p:stCondLst>
                                        </p:cTn>
                                        <p:tgtEl>
                                          <p:spTgt spid="102403"/>
                                        </p:tgtEl>
                                        <p:attrNameLst>
                                          <p:attrName>style.visibility</p:attrName>
                                        </p:attrNameLst>
                                      </p:cBhvr>
                                      <p:to>
                                        <p:strVal val="visible"/>
                                      </p:to>
                                    </p:set>
                                    <p:anim calcmode="lin" valueType="num">
                                      <p:cBhvr additive="base">
                                        <p:cTn id="16" dur="5000" fill="hold"/>
                                        <p:tgtEl>
                                          <p:spTgt spid="102403"/>
                                        </p:tgtEl>
                                        <p:attrNameLst>
                                          <p:attrName>ppt_x</p:attrName>
                                        </p:attrNameLst>
                                      </p:cBhvr>
                                      <p:tavLst>
                                        <p:tav tm="0">
                                          <p:val>
                                            <p:strVal val="#ppt_x"/>
                                          </p:val>
                                        </p:tav>
                                        <p:tav tm="100000">
                                          <p:val>
                                            <p:strVal val="#ppt_x"/>
                                          </p:val>
                                        </p:tav>
                                      </p:tavLst>
                                    </p:anim>
                                    <p:anim calcmode="lin" valueType="num">
                                      <p:cBhvr additive="base">
                                        <p:cTn id="17" dur="5000" fill="hold"/>
                                        <p:tgtEl>
                                          <p:spTgt spid="102403"/>
                                        </p:tgtEl>
                                        <p:attrNameLst>
                                          <p:attrName>ppt_y</p:attrName>
                                        </p:attrNameLst>
                                      </p:cBhvr>
                                      <p:tavLst>
                                        <p:tav tm="0">
                                          <p:val>
                                            <p:strVal val="1+#ppt_h/2"/>
                                          </p:val>
                                        </p:tav>
                                        <p:tav tm="100000">
                                          <p:val>
                                            <p:strVal val="#ppt_y"/>
                                          </p:val>
                                        </p:tav>
                                      </p:tavLst>
                                    </p:anim>
                                  </p:childTnLst>
                                </p:cTn>
                              </p:par>
                            </p:childTnLst>
                          </p:cTn>
                        </p:par>
                        <p:par>
                          <p:cTn id="18" fill="hold">
                            <p:stCondLst>
                              <p:cond delay="10000"/>
                            </p:stCondLst>
                            <p:childTnLst>
                              <p:par>
                                <p:cTn id="19" presetID="23" presetClass="emph" presetSubtype="0" fill="hold" grpId="1" nodeType="afterEffect">
                                  <p:stCondLst>
                                    <p:cond delay="0"/>
                                  </p:stCondLst>
                                  <p:childTnLst>
                                    <p:animClr clrSpc="hsl" dir="cw">
                                      <p:cBhvr override="childStyle">
                                        <p:cTn id="20" dur="500" fill="hold"/>
                                        <p:tgtEl>
                                          <p:spTgt spid="102402">
                                            <p:bg/>
                                          </p:spTgt>
                                        </p:tgtEl>
                                        <p:attrNameLst>
                                          <p:attrName>style.color</p:attrName>
                                        </p:attrNameLst>
                                      </p:cBhvr>
                                      <p:by>
                                        <p:hsl h="10842353" s="0" l="0"/>
                                      </p:by>
                                    </p:animClr>
                                    <p:animClr clrSpc="hsl" dir="cw">
                                      <p:cBhvr>
                                        <p:cTn id="21" dur="500" fill="hold"/>
                                        <p:tgtEl>
                                          <p:spTgt spid="102402">
                                            <p:bg/>
                                          </p:spTgt>
                                        </p:tgtEl>
                                        <p:attrNameLst>
                                          <p:attrName>fillcolor</p:attrName>
                                        </p:attrNameLst>
                                      </p:cBhvr>
                                      <p:by>
                                        <p:hsl h="10842353" s="0" l="0"/>
                                      </p:by>
                                    </p:animClr>
                                    <p:animClr clrSpc="hsl" dir="cw">
                                      <p:cBhvr>
                                        <p:cTn id="22" dur="500" fill="hold"/>
                                        <p:tgtEl>
                                          <p:spTgt spid="102402">
                                            <p:bg/>
                                          </p:spTgt>
                                        </p:tgtEl>
                                        <p:attrNameLst>
                                          <p:attrName>stroke.color</p:attrName>
                                        </p:attrNameLst>
                                      </p:cBhvr>
                                      <p:by>
                                        <p:hsl h="10842353" s="0" l="0"/>
                                      </p:by>
                                    </p:animClr>
                                    <p:set>
                                      <p:cBhvr>
                                        <p:cTn id="23" dur="500" fill="hold"/>
                                        <p:tgtEl>
                                          <p:spTgt spid="102402">
                                            <p:bg/>
                                          </p:spTgt>
                                        </p:tgtEl>
                                        <p:attrNameLst>
                                          <p:attrName>fill.type</p:attrName>
                                        </p:attrNameLst>
                                      </p:cBhvr>
                                      <p:to>
                                        <p:strVal val="solid"/>
                                      </p:to>
                                    </p:set>
                                  </p:childTnLst>
                                </p:cTn>
                              </p:par>
                              <p:par>
                                <p:cTn id="24" presetID="23" presetClass="emph" presetSubtype="0" fill="hold" grpId="1" nodeType="withEffect">
                                  <p:stCondLst>
                                    <p:cond delay="0"/>
                                  </p:stCondLst>
                                  <p:iterate type="lt">
                                    <p:tmPct val="0"/>
                                  </p:iterate>
                                  <p:childTnLst>
                                    <p:animClr clrSpc="hsl" dir="cw">
                                      <p:cBhvr override="childStyle">
                                        <p:cTn id="25" dur="5000" fill="hold"/>
                                        <p:tgtEl>
                                          <p:spTgt spid="102402">
                                            <p:txEl>
                                              <p:pRg st="1" end="1"/>
                                            </p:txEl>
                                          </p:spTgt>
                                        </p:tgtEl>
                                        <p:attrNameLst>
                                          <p:attrName>style.color</p:attrName>
                                        </p:attrNameLst>
                                      </p:cBhvr>
                                      <p:by>
                                        <p:hsl h="10842353" s="0" l="0"/>
                                      </p:by>
                                    </p:animClr>
                                    <p:animClr clrSpc="hsl" dir="cw">
                                      <p:cBhvr>
                                        <p:cTn id="26" dur="5000" fill="hold"/>
                                        <p:tgtEl>
                                          <p:spTgt spid="102402">
                                            <p:txEl>
                                              <p:pRg st="1" end="1"/>
                                            </p:txEl>
                                          </p:spTgt>
                                        </p:tgtEl>
                                        <p:attrNameLst>
                                          <p:attrName>fillcolor</p:attrName>
                                        </p:attrNameLst>
                                      </p:cBhvr>
                                      <p:by>
                                        <p:hsl h="10842353" s="0" l="0"/>
                                      </p:by>
                                    </p:animClr>
                                    <p:animClr clrSpc="hsl" dir="cw">
                                      <p:cBhvr>
                                        <p:cTn id="27" dur="5000" fill="hold"/>
                                        <p:tgtEl>
                                          <p:spTgt spid="102402">
                                            <p:txEl>
                                              <p:pRg st="1" end="1"/>
                                            </p:txEl>
                                          </p:spTgt>
                                        </p:tgtEl>
                                        <p:attrNameLst>
                                          <p:attrName>stroke.color</p:attrName>
                                        </p:attrNameLst>
                                      </p:cBhvr>
                                      <p:by>
                                        <p:hsl h="10842353" s="0" l="0"/>
                                      </p:by>
                                    </p:animClr>
                                    <p:set>
                                      <p:cBhvr>
                                        <p:cTn id="28" dur="5000" fill="hold"/>
                                        <p:tgtEl>
                                          <p:spTgt spid="102402">
                                            <p:txEl>
                                              <p:pRg st="1" end="1"/>
                                            </p:txEl>
                                          </p:spTgt>
                                        </p:tgtEl>
                                        <p:attrNameLst>
                                          <p:attrName>fill.type</p:attrName>
                                        </p:attrNameLst>
                                      </p:cBhvr>
                                      <p:to>
                                        <p:strVal val="solid"/>
                                      </p:to>
                                    </p:set>
                                  </p:childTnLst>
                                </p:cTn>
                              </p:par>
                            </p:childTnLst>
                          </p:cTn>
                        </p:par>
                        <p:par>
                          <p:cTn id="29" fill="hold">
                            <p:stCondLst>
                              <p:cond delay="15000"/>
                            </p:stCondLst>
                            <p:childTnLst>
                              <p:par>
                                <p:cTn id="30" presetID="23" presetClass="emph" presetSubtype="0" fill="hold" nodeType="afterEffect">
                                  <p:stCondLst>
                                    <p:cond delay="0"/>
                                  </p:stCondLst>
                                  <p:iterate type="lt">
                                    <p:tmPct val="0"/>
                                  </p:iterate>
                                  <p:childTnLst>
                                    <p:animClr clrSpc="hsl" dir="cw">
                                      <p:cBhvr override="childStyle">
                                        <p:cTn id="31" dur="500" fill="hold"/>
                                        <p:tgtEl>
                                          <p:spTgt spid="102402">
                                            <p:txEl>
                                              <p:pRg st="1" end="1"/>
                                            </p:txEl>
                                          </p:spTgt>
                                        </p:tgtEl>
                                        <p:attrNameLst>
                                          <p:attrName>style.color</p:attrName>
                                        </p:attrNameLst>
                                      </p:cBhvr>
                                      <p:by>
                                        <p:hsl h="10842353" s="0" l="0"/>
                                      </p:by>
                                    </p:animClr>
                                    <p:animClr clrSpc="hsl" dir="cw">
                                      <p:cBhvr>
                                        <p:cTn id="32" dur="500" fill="hold"/>
                                        <p:tgtEl>
                                          <p:spTgt spid="102402">
                                            <p:txEl>
                                              <p:pRg st="1" end="1"/>
                                            </p:txEl>
                                          </p:spTgt>
                                        </p:tgtEl>
                                        <p:attrNameLst>
                                          <p:attrName>fillcolor</p:attrName>
                                        </p:attrNameLst>
                                      </p:cBhvr>
                                      <p:by>
                                        <p:hsl h="10842353" s="0" l="0"/>
                                      </p:by>
                                    </p:animClr>
                                    <p:animClr clrSpc="hsl" dir="cw">
                                      <p:cBhvr>
                                        <p:cTn id="33" dur="500" fill="hold"/>
                                        <p:tgtEl>
                                          <p:spTgt spid="102402">
                                            <p:txEl>
                                              <p:pRg st="1" end="1"/>
                                            </p:txEl>
                                          </p:spTgt>
                                        </p:tgtEl>
                                        <p:attrNameLst>
                                          <p:attrName>stroke.color</p:attrName>
                                        </p:attrNameLst>
                                      </p:cBhvr>
                                      <p:by>
                                        <p:hsl h="10842353" s="0" l="0"/>
                                      </p:by>
                                    </p:animClr>
                                    <p:set>
                                      <p:cBhvr>
                                        <p:cTn id="34" dur="500" fill="hold"/>
                                        <p:tgtEl>
                                          <p:spTgt spid="102402">
                                            <p:txEl>
                                              <p:pRg st="1" end="1"/>
                                            </p:txEl>
                                          </p:spTgt>
                                        </p:tgtEl>
                                        <p:attrNameLst>
                                          <p:attrName>fill.type</p:attrName>
                                        </p:attrNameLst>
                                      </p:cBhvr>
                                      <p:to>
                                        <p:strVal val="solid"/>
                                      </p:to>
                                    </p:set>
                                  </p:childTnLst>
                                </p:cTn>
                              </p:par>
                            </p:childTnLst>
                          </p:cTn>
                        </p:par>
                        <p:par>
                          <p:cTn id="35" fill="hold">
                            <p:stCondLst>
                              <p:cond delay="15500"/>
                            </p:stCondLst>
                            <p:childTnLst>
                              <p:par>
                                <p:cTn id="36" presetID="2" presetClass="exit" presetSubtype="2" fill="hold" grpId="2" nodeType="afterEffect">
                                  <p:stCondLst>
                                    <p:cond delay="0"/>
                                  </p:stCondLst>
                                  <p:childTnLst>
                                    <p:anim calcmode="lin" valueType="num">
                                      <p:cBhvr additive="base">
                                        <p:cTn id="37" dur="5000"/>
                                        <p:tgtEl>
                                          <p:spTgt spid="102402">
                                            <p:bg/>
                                          </p:spTgt>
                                        </p:tgtEl>
                                        <p:attrNameLst>
                                          <p:attrName>ppt_x</p:attrName>
                                        </p:attrNameLst>
                                      </p:cBhvr>
                                      <p:tavLst>
                                        <p:tav tm="0">
                                          <p:val>
                                            <p:strVal val="ppt_x"/>
                                          </p:val>
                                        </p:tav>
                                        <p:tav tm="100000">
                                          <p:val>
                                            <p:strVal val="1+ppt_w/2"/>
                                          </p:val>
                                        </p:tav>
                                      </p:tavLst>
                                    </p:anim>
                                    <p:anim calcmode="lin" valueType="num">
                                      <p:cBhvr additive="base">
                                        <p:cTn id="38" dur="5000"/>
                                        <p:tgtEl>
                                          <p:spTgt spid="102402">
                                            <p:bg/>
                                          </p:spTgt>
                                        </p:tgtEl>
                                        <p:attrNameLst>
                                          <p:attrName>ppt_y</p:attrName>
                                        </p:attrNameLst>
                                      </p:cBhvr>
                                      <p:tavLst>
                                        <p:tav tm="0">
                                          <p:val>
                                            <p:strVal val="ppt_y"/>
                                          </p:val>
                                        </p:tav>
                                        <p:tav tm="100000">
                                          <p:val>
                                            <p:strVal val="ppt_y"/>
                                          </p:val>
                                        </p:tav>
                                      </p:tavLst>
                                    </p:anim>
                                    <p:set>
                                      <p:cBhvr>
                                        <p:cTn id="39" dur="1" fill="hold">
                                          <p:stCondLst>
                                            <p:cond delay="4999"/>
                                          </p:stCondLst>
                                        </p:cTn>
                                        <p:tgtEl>
                                          <p:spTgt spid="102402">
                                            <p:bg/>
                                          </p:spTgt>
                                        </p:tgtEl>
                                        <p:attrNameLst>
                                          <p:attrName>style.visibility</p:attrName>
                                        </p:attrNameLst>
                                      </p:cBhvr>
                                      <p:to>
                                        <p:strVal val="hidden"/>
                                      </p:to>
                                    </p:set>
                                  </p:childTnLst>
                                </p:cTn>
                              </p:par>
                              <p:par>
                                <p:cTn id="40" presetID="2" presetClass="exit" presetSubtype="8" fill="hold" nodeType="withEffect">
                                  <p:stCondLst>
                                    <p:cond delay="0"/>
                                  </p:stCondLst>
                                  <p:iterate type="lt">
                                    <p:tmPct val="0"/>
                                  </p:iterate>
                                  <p:childTnLst>
                                    <p:anim calcmode="lin" valueType="num">
                                      <p:cBhvr additive="base">
                                        <p:cTn id="41" dur="5000"/>
                                        <p:tgtEl>
                                          <p:spTgt spid="102402">
                                            <p:txEl>
                                              <p:pRg st="1" end="1"/>
                                            </p:txEl>
                                          </p:spTgt>
                                        </p:tgtEl>
                                        <p:attrNameLst>
                                          <p:attrName>ppt_x</p:attrName>
                                        </p:attrNameLst>
                                      </p:cBhvr>
                                      <p:tavLst>
                                        <p:tav tm="0">
                                          <p:val>
                                            <p:strVal val="ppt_x"/>
                                          </p:val>
                                        </p:tav>
                                        <p:tav tm="100000">
                                          <p:val>
                                            <p:strVal val="0-ppt_w/2"/>
                                          </p:val>
                                        </p:tav>
                                      </p:tavLst>
                                    </p:anim>
                                    <p:anim calcmode="lin" valueType="num">
                                      <p:cBhvr additive="base">
                                        <p:cTn id="42" dur="5000"/>
                                        <p:tgtEl>
                                          <p:spTgt spid="102402">
                                            <p:txEl>
                                              <p:pRg st="1" end="1"/>
                                            </p:txEl>
                                          </p:spTgt>
                                        </p:tgtEl>
                                        <p:attrNameLst>
                                          <p:attrName>ppt_y</p:attrName>
                                        </p:attrNameLst>
                                      </p:cBhvr>
                                      <p:tavLst>
                                        <p:tav tm="0">
                                          <p:val>
                                            <p:strVal val="ppt_y"/>
                                          </p:val>
                                        </p:tav>
                                        <p:tav tm="100000">
                                          <p:val>
                                            <p:strVal val="ppt_y"/>
                                          </p:val>
                                        </p:tav>
                                      </p:tavLst>
                                    </p:anim>
                                    <p:set>
                                      <p:cBhvr>
                                        <p:cTn id="43" dur="1" fill="hold">
                                          <p:stCondLst>
                                            <p:cond delay="4999"/>
                                          </p:stCondLst>
                                        </p:cTn>
                                        <p:tgtEl>
                                          <p:spTgt spid="102402">
                                            <p:txEl>
                                              <p:pRg st="1" end="1"/>
                                            </p:txEl>
                                          </p:spTgt>
                                        </p:tgtEl>
                                        <p:attrNameLst>
                                          <p:attrName>style.visibility</p:attrName>
                                        </p:attrNameLst>
                                      </p:cBhvr>
                                      <p:to>
                                        <p:strVal val="hidden"/>
                                      </p:to>
                                    </p:set>
                                  </p:childTnLst>
                                </p:cTn>
                              </p:par>
                              <p:par>
                                <p:cTn id="44" presetID="56" presetClass="path" presetSubtype="0" accel="50000" decel="50000" fill="hold" nodeType="withEffect">
                                  <p:stCondLst>
                                    <p:cond delay="0"/>
                                  </p:stCondLst>
                                  <p:childTnLst>
                                    <p:animMotion origin="layout" path="M 0.01667 -0.04993 L 0.60834 -0.84883 " pathEditMode="relative" rAng="0" ptsTypes="AA">
                                      <p:cBhvr>
                                        <p:cTn id="45" dur="5000" fill="hold"/>
                                        <p:tgtEl>
                                          <p:spTgt spid="102403"/>
                                        </p:tgtEl>
                                        <p:attrNameLst>
                                          <p:attrName>ppt_x</p:attrName>
                                          <p:attrName>ppt_y</p:attrName>
                                        </p:attrNameLst>
                                      </p:cBhvr>
                                      <p:rCtr x="29600" y="-3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build="allAtOnce" animBg="1"/>
      <p:bldP spid="102402" grpId="1" build="allAtOnce" animBg="1"/>
      <p:bldP spid="102402" grpId="2" build="allAtOnce" animBg="1"/>
    </p:bldLst>
  </p:timing>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_rels/theme8.xml.rels><?xml version="1.0" encoding="UTF-8" standalone="yes"?>
<Relationships xmlns="http://schemas.openxmlformats.org/package/2006/relationships"><Relationship Id="rId1" Type="http://schemas.openxmlformats.org/officeDocument/2006/relationships/image" Target="../media/image7.jpeg"/></Relationships>
</file>

<file path=ppt/theme/_rels/theme9.xml.rels><?xml version="1.0" encoding="UTF-8" standalone="yes"?>
<Relationships xmlns="http://schemas.openxmlformats.org/package/2006/relationships"><Relationship Id="rId1" Type="http://schemas.openxmlformats.org/officeDocument/2006/relationships/image" Target="../media/image8.jpeg"/></Relationships>
</file>

<file path=ppt/theme/_rels/theme10.xml.rels><?xml version="1.0" encoding="UTF-8" standalone="yes"?>
<Relationships xmlns="http://schemas.openxmlformats.org/package/2006/relationships"><Relationship Id="rId1" Type="http://schemas.openxmlformats.org/officeDocument/2006/relationships/image" Target="../media/image2.jpeg"/></Relationships>
</file>

<file path=ppt/theme/_rels/theme11.xml.rels><?xml version="1.0" encoding="UTF-8" standalone="yes"?>
<Relationships xmlns="http://schemas.openxmlformats.org/package/2006/relationships"><Relationship Id="rId1" Type="http://schemas.openxmlformats.org/officeDocument/2006/relationships/image" Target="../media/image9.jpeg"/></Relationships>
</file>

<file path=ppt/theme/_rels/theme12.xml.rels><?xml version="1.0" encoding="UTF-8" standalone="yes"?>
<Relationships xmlns="http://schemas.openxmlformats.org/package/2006/relationships"><Relationship Id="rId1" Type="http://schemas.openxmlformats.org/officeDocument/2006/relationships/image" Target="../media/image10.jpeg"/></Relationships>
</file>

<file path=ppt/theme/_rels/theme15.xml.rels><?xml version="1.0" encoding="UTF-8" standalone="yes"?>
<Relationships xmlns="http://schemas.openxmlformats.org/package/2006/relationships"><Relationship Id="rId1" Type="http://schemas.openxmlformats.org/officeDocument/2006/relationships/image" Target="../media/image13.jpeg"/></Relationships>
</file>

<file path=ppt/theme/_rels/theme17.xml.rels><?xml version="1.0" encoding="UTF-8" standalone="yes"?>
<Relationships xmlns="http://schemas.openxmlformats.org/package/2006/relationships"><Relationship Id="rId1" Type="http://schemas.openxmlformats.org/officeDocument/2006/relationships/image" Target="../media/image14.jpeg"/></Relationships>
</file>

<file path=ppt/theme/theme1.xml><?xml version="1.0" encoding="utf-8"?>
<a:theme xmlns:a="http://schemas.openxmlformats.org/drawingml/2006/main" name="Balance">
  <a:themeElements>
    <a:clrScheme name="Balance 8">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DDDDDD"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B8B7D1" mc:Ignorable=""/>
      </a:lt2>
      <a:accent1>
        <a:srgbClr xmlns:mc="http://schemas.openxmlformats.org/markup-compatibility/2006" xmlns:a14="http://schemas.microsoft.com/office/drawing/2010/main" val="F1F0F4" mc:Ignorable=""/>
      </a:accent1>
      <a:accent2>
        <a:srgbClr xmlns:mc="http://schemas.openxmlformats.org/markup-compatibility/2006" xmlns:a14="http://schemas.microsoft.com/office/drawing/2010/main" val="C1BCFC" mc:Ignorable=""/>
      </a:accent2>
      <a:accent3>
        <a:srgbClr xmlns:mc="http://schemas.openxmlformats.org/markup-compatibility/2006" xmlns:a14="http://schemas.microsoft.com/office/drawing/2010/main" val="EBEBEB"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F7F6F8" mc:Ignorable=""/>
      </a:accent5>
      <a:accent6>
        <a:srgbClr xmlns:mc="http://schemas.openxmlformats.org/markup-compatibility/2006" xmlns:a14="http://schemas.microsoft.com/office/drawing/2010/main" val="AFAAE4" mc:Ignorable=""/>
      </a:accent6>
      <a:hlink>
        <a:srgbClr xmlns:mc="http://schemas.openxmlformats.org/markup-compatibility/2006" xmlns:a14="http://schemas.microsoft.com/office/drawing/2010/main" val="5454C6" mc:Ignorable=""/>
      </a:hlink>
      <a:folHlink>
        <a:srgbClr xmlns:mc="http://schemas.openxmlformats.org/markup-compatibility/2006" xmlns:a14="http://schemas.microsoft.com/office/drawing/2010/main" val="6A6F86" mc:Ignorable=""/>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alance 1">
        <a:dk1>
          <a:srgbClr xmlns:mc="http://schemas.openxmlformats.org/markup-compatibility/2006" xmlns:a14="http://schemas.microsoft.com/office/drawing/2010/main" val="66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996600" mc:Ignorable=""/>
        </a:dk2>
        <a:lt2>
          <a:srgbClr xmlns:mc="http://schemas.openxmlformats.org/markup-compatibility/2006" xmlns:a14="http://schemas.microsoft.com/office/drawing/2010/main" val="DBBD71" mc:Ignorable=""/>
        </a:lt2>
        <a:accent1>
          <a:srgbClr xmlns:mc="http://schemas.openxmlformats.org/markup-compatibility/2006" xmlns:a14="http://schemas.microsoft.com/office/drawing/2010/main" val="F8A500" mc:Ignorable=""/>
        </a:accent1>
        <a:accent2>
          <a:srgbClr xmlns:mc="http://schemas.openxmlformats.org/markup-compatibility/2006" xmlns:a14="http://schemas.microsoft.com/office/drawing/2010/main" val="808000" mc:Ignorable=""/>
        </a:accent2>
        <a:accent3>
          <a:srgbClr xmlns:mc="http://schemas.openxmlformats.org/markup-compatibility/2006" xmlns:a14="http://schemas.microsoft.com/office/drawing/2010/main" val="CAB8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BCFAA" mc:Ignorable=""/>
        </a:accent5>
        <a:accent6>
          <a:srgbClr xmlns:mc="http://schemas.openxmlformats.org/markup-compatibility/2006" xmlns:a14="http://schemas.microsoft.com/office/drawing/2010/main" val="737300" mc:Ignorable=""/>
        </a:accent6>
        <a:hlink>
          <a:srgbClr xmlns:mc="http://schemas.openxmlformats.org/markup-compatibility/2006" xmlns:a14="http://schemas.microsoft.com/office/drawing/2010/main" val="FFCC66" mc:Ignorable=""/>
        </a:hlink>
        <a:folHlink>
          <a:srgbClr xmlns:mc="http://schemas.openxmlformats.org/markup-compatibility/2006" xmlns:a14="http://schemas.microsoft.com/office/drawing/2010/main" val="CCA500" mc:Ignorable=""/>
        </a:folHlink>
      </a:clrScheme>
      <a:clrMap bg1="dk2" tx1="lt1" bg2="dk1" tx2="lt2" accent1="accent1" accent2="accent2" accent3="accent3" accent4="accent4" accent5="accent5" accent6="accent6" hlink="hlink" folHlink="folHlink"/>
    </a:extraClrScheme>
    <a:extraClrScheme>
      <a:clrScheme name="Balance 2">
        <a:dk1>
          <a:srgbClr xmlns:mc="http://schemas.openxmlformats.org/markup-compatibility/2006" xmlns:a14="http://schemas.microsoft.com/office/drawing/2010/main" val="66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800000"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CC6600" mc:Ignorable=""/>
        </a:accent1>
        <a:accent2>
          <a:srgbClr xmlns:mc="http://schemas.openxmlformats.org/markup-compatibility/2006" xmlns:a14="http://schemas.microsoft.com/office/drawing/2010/main" val="BE7960" mc:Ignorable=""/>
        </a:accent2>
        <a:accent3>
          <a:srgbClr xmlns:mc="http://schemas.openxmlformats.org/markup-compatibility/2006" xmlns:a14="http://schemas.microsoft.com/office/drawing/2010/main" val="C0AA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B8AA" mc:Ignorable=""/>
        </a:accent5>
        <a:accent6>
          <a:srgbClr xmlns:mc="http://schemas.openxmlformats.org/markup-compatibility/2006" xmlns:a14="http://schemas.microsoft.com/office/drawing/2010/main" val="AC6D56" mc:Ignorable=""/>
        </a:accent6>
        <a:hlink>
          <a:srgbClr xmlns:mc="http://schemas.openxmlformats.org/markup-compatibility/2006" xmlns:a14="http://schemas.microsoft.com/office/drawing/2010/main" val="FFFF99" mc:Ignorable=""/>
        </a:hlink>
        <a:folHlink>
          <a:srgbClr xmlns:mc="http://schemas.openxmlformats.org/markup-compatibility/2006" xmlns:a14="http://schemas.microsoft.com/office/drawing/2010/main" val="E5B325" mc:Ignorable=""/>
        </a:folHlink>
      </a:clrScheme>
      <a:clrMap bg1="dk2" tx1="lt1" bg2="dk1" tx2="lt2" accent1="accent1" accent2="accent2" accent3="accent3" accent4="accent4" accent5="accent5" accent6="accent6" hlink="hlink" folHlink="folHlink"/>
    </a:extraClrScheme>
    <a:extraClrScheme>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clrMap bg1="dk2" tx1="lt1" bg2="dk1" tx2="lt2" accent1="accent1" accent2="accent2" accent3="accent3" accent4="accent4" accent5="accent5" accent6="accent6" hlink="hlink" folHlink="folHlink"/>
    </a:extraClrScheme>
    <a:extraClrScheme>
      <a:clrScheme name="Balance 4">
        <a:dk1>
          <a:srgbClr xmlns:mc="http://schemas.openxmlformats.org/markup-compatibility/2006" xmlns:a14="http://schemas.microsoft.com/office/drawing/2010/main" val="005A58"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716E" mc:Ignorable=""/>
        </a:dk2>
        <a:lt2>
          <a:srgbClr xmlns:mc="http://schemas.openxmlformats.org/markup-compatibility/2006" xmlns:a14="http://schemas.microsoft.com/office/drawing/2010/main" val="FFFF99" mc:Ignorable=""/>
        </a:lt2>
        <a:accent1>
          <a:srgbClr xmlns:mc="http://schemas.openxmlformats.org/markup-compatibility/2006" xmlns:a14="http://schemas.microsoft.com/office/drawing/2010/main" val="2DB3B0" mc:Ignorable=""/>
        </a:accent1>
        <a:accent2>
          <a:srgbClr xmlns:mc="http://schemas.openxmlformats.org/markup-compatibility/2006" xmlns:a14="http://schemas.microsoft.com/office/drawing/2010/main" val="6D6FC7" mc:Ignorable=""/>
        </a:accent2>
        <a:accent3>
          <a:srgbClr xmlns:mc="http://schemas.openxmlformats.org/markup-compatibility/2006" xmlns:a14="http://schemas.microsoft.com/office/drawing/2010/main" val="AABBB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6D4" mc:Ignorable=""/>
        </a:accent5>
        <a:accent6>
          <a:srgbClr xmlns:mc="http://schemas.openxmlformats.org/markup-compatibility/2006" xmlns:a14="http://schemas.microsoft.com/office/drawing/2010/main" val="6264B4"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00FF00" mc:Ignorable=""/>
        </a:folHlink>
      </a:clrScheme>
      <a:clrMap bg1="dk2" tx1="lt1" bg2="dk1" tx2="lt2" accent1="accent1" accent2="accent2" accent3="accent3" accent4="accent4" accent5="accent5" accent6="accent6" hlink="hlink" folHlink="folHlink"/>
    </a:extraClrScheme>
    <a:extraClrScheme>
      <a:clrScheme name="Balance 5">
        <a:dk1>
          <a:srgbClr xmlns:mc="http://schemas.openxmlformats.org/markup-compatibility/2006" xmlns:a14="http://schemas.microsoft.com/office/drawing/2010/main" val="003366"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2B5481" mc:Ignorable=""/>
        </a:dk2>
        <a:lt2>
          <a:srgbClr xmlns:mc="http://schemas.openxmlformats.org/markup-compatibility/2006" xmlns:a14="http://schemas.microsoft.com/office/drawing/2010/main" val="E5FFFF" mc:Ignorable=""/>
        </a:lt2>
        <a:accent1>
          <a:srgbClr xmlns:mc="http://schemas.openxmlformats.org/markup-compatibility/2006" xmlns:a14="http://schemas.microsoft.com/office/drawing/2010/main" val="336699" mc:Ignorable=""/>
        </a:accent1>
        <a:accent2>
          <a:srgbClr xmlns:mc="http://schemas.openxmlformats.org/markup-compatibility/2006" xmlns:a14="http://schemas.microsoft.com/office/drawing/2010/main" val="00B000" mc:Ignorable=""/>
        </a:accent2>
        <a:accent3>
          <a:srgbClr xmlns:mc="http://schemas.openxmlformats.org/markup-compatibility/2006" xmlns:a14="http://schemas.microsoft.com/office/drawing/2010/main" val="ACB3C1"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B8CA" mc:Ignorable=""/>
        </a:accent5>
        <a:accent6>
          <a:srgbClr xmlns:mc="http://schemas.openxmlformats.org/markup-compatibility/2006" xmlns:a14="http://schemas.microsoft.com/office/drawing/2010/main" val="009F00" mc:Ignorable=""/>
        </a:accent6>
        <a:hlink>
          <a:srgbClr xmlns:mc="http://schemas.openxmlformats.org/markup-compatibility/2006" xmlns:a14="http://schemas.microsoft.com/office/drawing/2010/main" val="00CCFF" mc:Ignorable=""/>
        </a:hlink>
        <a:folHlink>
          <a:srgbClr xmlns:mc="http://schemas.openxmlformats.org/markup-compatibility/2006" xmlns:a14="http://schemas.microsoft.com/office/drawing/2010/main" val="B5FFFB" mc:Ignorable=""/>
        </a:folHlink>
      </a:clrScheme>
      <a:clrMap bg1="dk2" tx1="lt1" bg2="dk1" tx2="lt2" accent1="accent1" accent2="accent2" accent3="accent3" accent4="accent4" accent5="accent5" accent6="accent6" hlink="hlink" folHlink="folHlink"/>
    </a:extraClrScheme>
    <a:extraClrScheme>
      <a:clrScheme name="Balance 6">
        <a:dk1>
          <a:srgbClr xmlns:mc="http://schemas.openxmlformats.org/markup-compatibility/2006" xmlns:a14="http://schemas.microsoft.com/office/drawing/2010/main" val="2F2D25"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56151"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818173" mc:Ignorable=""/>
        </a:accent1>
        <a:accent2>
          <a:srgbClr xmlns:mc="http://schemas.openxmlformats.org/markup-compatibility/2006" xmlns:a14="http://schemas.microsoft.com/office/drawing/2010/main" val="809EA8" mc:Ignorable=""/>
        </a:accent2>
        <a:accent3>
          <a:srgbClr xmlns:mc="http://schemas.openxmlformats.org/markup-compatibility/2006" xmlns:a14="http://schemas.microsoft.com/office/drawing/2010/main" val="B8B7B3"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C1BC" mc:Ignorable=""/>
        </a:accent5>
        <a:accent6>
          <a:srgbClr xmlns:mc="http://schemas.openxmlformats.org/markup-compatibility/2006" xmlns:a14="http://schemas.microsoft.com/office/drawing/2010/main" val="738F98" mc:Ignorable=""/>
        </a:accent6>
        <a:hlink>
          <a:srgbClr xmlns:mc="http://schemas.openxmlformats.org/markup-compatibility/2006" xmlns:a14="http://schemas.microsoft.com/office/drawing/2010/main" val="E2C86A" mc:Ignorable=""/>
        </a:hlink>
        <a:folHlink>
          <a:srgbClr xmlns:mc="http://schemas.openxmlformats.org/markup-compatibility/2006" xmlns:a14="http://schemas.microsoft.com/office/drawing/2010/main" val="B7B6A3" mc:Ignorable=""/>
        </a:folHlink>
      </a:clrScheme>
      <a:clrMap bg1="dk2" tx1="lt1" bg2="dk1" tx2="lt2" accent1="accent1" accent2="accent2" accent3="accent3" accent4="accent4" accent5="accent5" accent6="accent6" hlink="hlink" folHlink="folHlink"/>
    </a:extraClrScheme>
    <a:extraClrScheme>
      <a:clrScheme name="Balance 7">
        <a:dk1>
          <a:srgbClr xmlns:mc="http://schemas.openxmlformats.org/markup-compatibility/2006" xmlns:a14="http://schemas.microsoft.com/office/drawing/2010/main" val="B4AF8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C8C6A2" mc:Ignorable=""/>
        </a:dk2>
        <a:lt2>
          <a:srgbClr xmlns:mc="http://schemas.openxmlformats.org/markup-compatibility/2006" xmlns:a14="http://schemas.microsoft.com/office/drawing/2010/main" val="827F4C" mc:Ignorable=""/>
        </a:lt2>
        <a:accent1>
          <a:srgbClr xmlns:mc="http://schemas.openxmlformats.org/markup-compatibility/2006" xmlns:a14="http://schemas.microsoft.com/office/drawing/2010/main" val="7C784E" mc:Ignorable=""/>
        </a:accent1>
        <a:accent2>
          <a:srgbClr xmlns:mc="http://schemas.openxmlformats.org/markup-compatibility/2006" xmlns:a14="http://schemas.microsoft.com/office/drawing/2010/main" val="A2A4AC" mc:Ignorable=""/>
        </a:accent2>
        <a:accent3>
          <a:srgbClr xmlns:mc="http://schemas.openxmlformats.org/markup-compatibility/2006" xmlns:a14="http://schemas.microsoft.com/office/drawing/2010/main" val="E0DFCE"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FBEB2" mc:Ignorable=""/>
        </a:accent5>
        <a:accent6>
          <a:srgbClr xmlns:mc="http://schemas.openxmlformats.org/markup-compatibility/2006" xmlns:a14="http://schemas.microsoft.com/office/drawing/2010/main" val="92949B" mc:Ignorable=""/>
        </a:accent6>
        <a:hlink>
          <a:srgbClr xmlns:mc="http://schemas.openxmlformats.org/markup-compatibility/2006" xmlns:a14="http://schemas.microsoft.com/office/drawing/2010/main" val="33CCCC" mc:Ignorable=""/>
        </a:hlink>
        <a:folHlink>
          <a:srgbClr xmlns:mc="http://schemas.openxmlformats.org/markup-compatibility/2006" xmlns:a14="http://schemas.microsoft.com/office/drawing/2010/main" val="009999" mc:Ignorable=""/>
        </a:folHlink>
      </a:clrScheme>
      <a:clrMap bg1="dk2" tx1="lt1" bg2="dk1" tx2="lt2" accent1="accent1" accent2="accent2" accent3="accent3" accent4="accent4" accent5="accent5" accent6="accent6" hlink="hlink" folHlink="folHlink"/>
    </a:extraClrScheme>
    <a:extraClrScheme>
      <a:clrScheme name="Balance 8">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DDDDDD"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B8B7D1" mc:Ignorable=""/>
        </a:lt2>
        <a:accent1>
          <a:srgbClr xmlns:mc="http://schemas.openxmlformats.org/markup-compatibility/2006" xmlns:a14="http://schemas.microsoft.com/office/drawing/2010/main" val="F1F0F4" mc:Ignorable=""/>
        </a:accent1>
        <a:accent2>
          <a:srgbClr xmlns:mc="http://schemas.openxmlformats.org/markup-compatibility/2006" xmlns:a14="http://schemas.microsoft.com/office/drawing/2010/main" val="C1BCFC" mc:Ignorable=""/>
        </a:accent2>
        <a:accent3>
          <a:srgbClr xmlns:mc="http://schemas.openxmlformats.org/markup-compatibility/2006" xmlns:a14="http://schemas.microsoft.com/office/drawing/2010/main" val="EBEBEB"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F7F6F8" mc:Ignorable=""/>
        </a:accent5>
        <a:accent6>
          <a:srgbClr xmlns:mc="http://schemas.openxmlformats.org/markup-compatibility/2006" xmlns:a14="http://schemas.microsoft.com/office/drawing/2010/main" val="AFAAE4" mc:Ignorable=""/>
        </a:accent6>
        <a:hlink>
          <a:srgbClr xmlns:mc="http://schemas.openxmlformats.org/markup-compatibility/2006" xmlns:a14="http://schemas.microsoft.com/office/drawing/2010/main" val="5454C6" mc:Ignorable=""/>
        </a:hlink>
        <a:folHlink>
          <a:srgbClr xmlns:mc="http://schemas.openxmlformats.org/markup-compatibility/2006" xmlns:a14="http://schemas.microsoft.com/office/drawing/2010/main" val="6A6F86" mc:Ignorable=""/>
        </a:folHlink>
      </a:clrScheme>
      <a:clrMap bg1="lt1" tx1="dk1" bg2="lt2" tx2="dk2" accent1="accent1" accent2="accent2" accent3="accent3" accent4="accent4" accent5="accent5" accent6="accent6" hlink="hlink" folHlink="folHlink"/>
    </a:extraClrScheme>
    <a:extraClrScheme>
      <a:clrScheme name="Balance 9">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A29E" mc:Ignorable=""/>
        </a:dk2>
        <a:lt2>
          <a:srgbClr xmlns:mc="http://schemas.openxmlformats.org/markup-compatibility/2006" xmlns:a14="http://schemas.microsoft.com/office/drawing/2010/main" val="CBCBCB" mc:Ignorable=""/>
        </a:lt2>
        <a:accent1>
          <a:srgbClr xmlns:mc="http://schemas.openxmlformats.org/markup-compatibility/2006" xmlns:a14="http://schemas.microsoft.com/office/drawing/2010/main" val="E5E5FF" mc:Ignorable=""/>
        </a:accent1>
        <a:accent2>
          <a:srgbClr xmlns:mc="http://schemas.openxmlformats.org/markup-compatibility/2006" xmlns:a14="http://schemas.microsoft.com/office/drawing/2010/main" val="79CD6B"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F0F0FF" mc:Ignorable=""/>
        </a:accent5>
        <a:accent6>
          <a:srgbClr xmlns:mc="http://schemas.openxmlformats.org/markup-compatibility/2006" xmlns:a14="http://schemas.microsoft.com/office/drawing/2010/main" val="6DBA60" mc:Ignorable=""/>
        </a:accent6>
        <a:hlink>
          <a:srgbClr xmlns:mc="http://schemas.openxmlformats.org/markup-compatibility/2006" xmlns:a14="http://schemas.microsoft.com/office/drawing/2010/main" val="4477DE" mc:Ignorable=""/>
        </a:hlink>
        <a:folHlink>
          <a:srgbClr xmlns:mc="http://schemas.openxmlformats.org/markup-compatibility/2006" xmlns:a14="http://schemas.microsoft.com/office/drawing/2010/main" val="65498F" mc:Ignorable=""/>
        </a:folHlink>
      </a:clrScheme>
      <a:clrMap bg1="lt1" tx1="dk1" bg2="lt2" tx2="dk2" accent1="accent1" accent2="accent2" accent3="accent3" accent4="accent4" accent5="accent5" accent6="accent6" hlink="hlink" folHlink="folHlink"/>
    </a:extraClrScheme>
    <a:extraClrScheme>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ream">
  <a:themeElements>
    <a:clrScheme name="Stream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tream 1">
        <a:dk1>
          <a:srgbClr xmlns:mc="http://schemas.openxmlformats.org/markup-compatibility/2006" xmlns:a14="http://schemas.microsoft.com/office/drawing/2010/main" val="00051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3399" mc:Ignorable=""/>
        </a:dk2>
        <a:lt2>
          <a:srgbClr xmlns:mc="http://schemas.openxmlformats.org/markup-compatibility/2006" xmlns:a14="http://schemas.microsoft.com/office/drawing/2010/main" val="E5E5FF" mc:Ignorable=""/>
        </a:lt2>
        <a:accent1>
          <a:srgbClr xmlns:mc="http://schemas.openxmlformats.org/markup-compatibility/2006" xmlns:a14="http://schemas.microsoft.com/office/drawing/2010/main" val="0099CC" mc:Ignorable=""/>
        </a:accent1>
        <a:accent2>
          <a:srgbClr xmlns:mc="http://schemas.openxmlformats.org/markup-compatibility/2006" xmlns:a14="http://schemas.microsoft.com/office/drawing/2010/main" val="A886E0" mc:Ignorable=""/>
        </a:accent2>
        <a:accent3>
          <a:srgbClr xmlns:mc="http://schemas.openxmlformats.org/markup-compatibility/2006" xmlns:a14="http://schemas.microsoft.com/office/drawing/2010/main" val="AAADC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ACAE2" mc:Ignorable=""/>
        </a:accent5>
        <a:accent6>
          <a:srgbClr xmlns:mc="http://schemas.openxmlformats.org/markup-compatibility/2006" xmlns:a14="http://schemas.microsoft.com/office/drawing/2010/main" val="9879CB" mc:Ignorable=""/>
        </a:accent6>
        <a:hlink>
          <a:srgbClr xmlns:mc="http://schemas.openxmlformats.org/markup-compatibility/2006" xmlns:a14="http://schemas.microsoft.com/office/drawing/2010/main" val="FFCC00" mc:Ignorable=""/>
        </a:hlink>
        <a:folHlink>
          <a:srgbClr xmlns:mc="http://schemas.openxmlformats.org/markup-compatibility/2006" xmlns:a14="http://schemas.microsoft.com/office/drawing/2010/main" val="FFFFCC" mc:Ignorable=""/>
        </a:folHlink>
      </a:clrScheme>
      <a:clrMap bg1="dk2" tx1="lt1" bg2="dk1" tx2="lt2" accent1="accent1" accent2="accent2" accent3="accent3" accent4="accent4" accent5="accent5" accent6="accent6" hlink="hlink" folHlink="folHlink"/>
    </a:extraClrScheme>
    <a:extraClrScheme>
      <a:clrScheme name="Stream 2">
        <a:dk1>
          <a:srgbClr xmlns:mc="http://schemas.openxmlformats.org/markup-compatibility/2006" xmlns:a14="http://schemas.microsoft.com/office/drawing/2010/main" val="3E3E5C"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66699" mc:Ignorable=""/>
        </a:dk2>
        <a:lt2>
          <a:srgbClr xmlns:mc="http://schemas.openxmlformats.org/markup-compatibility/2006" xmlns:a14="http://schemas.microsoft.com/office/drawing/2010/main" val="DFDFE9" mc:Ignorable=""/>
        </a:lt2>
        <a:accent1>
          <a:srgbClr xmlns:mc="http://schemas.openxmlformats.org/markup-compatibility/2006" xmlns:a14="http://schemas.microsoft.com/office/drawing/2010/main" val="CC66FF" mc:Ignorable=""/>
        </a:accent1>
        <a:accent2>
          <a:srgbClr xmlns:mc="http://schemas.openxmlformats.org/markup-compatibility/2006" xmlns:a14="http://schemas.microsoft.com/office/drawing/2010/main" val="679ACD" mc:Ignorable=""/>
        </a:accent2>
        <a:accent3>
          <a:srgbClr xmlns:mc="http://schemas.openxmlformats.org/markup-compatibility/2006" xmlns:a14="http://schemas.microsoft.com/office/drawing/2010/main" val="B8B8C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B8FF" mc:Ignorable=""/>
        </a:accent5>
        <a:accent6>
          <a:srgbClr xmlns:mc="http://schemas.openxmlformats.org/markup-compatibility/2006" xmlns:a14="http://schemas.microsoft.com/office/drawing/2010/main" val="5D8BBA" mc:Ignorable=""/>
        </a:accent6>
        <a:hlink>
          <a:srgbClr xmlns:mc="http://schemas.openxmlformats.org/markup-compatibility/2006" xmlns:a14="http://schemas.microsoft.com/office/drawing/2010/main" val="CCECFF" mc:Ignorable=""/>
        </a:hlink>
        <a:folHlink>
          <a:srgbClr xmlns:mc="http://schemas.openxmlformats.org/markup-compatibility/2006" xmlns:a14="http://schemas.microsoft.com/office/drawing/2010/main" val="CCCCFF" mc:Ignorable=""/>
        </a:folHlink>
      </a:clrScheme>
      <a:clrMap bg1="dk2" tx1="lt1" bg2="dk1" tx2="lt2" accent1="accent1" accent2="accent2" accent3="accent3" accent4="accent4" accent5="accent5" accent6="accent6" hlink="hlink" folHlink="folHlink"/>
    </a:extraClrScheme>
    <a:extraClrScheme>
      <a:clrScheme name="Stream 3">
        <a:dk1>
          <a:srgbClr xmlns:mc="http://schemas.openxmlformats.org/markup-compatibility/2006" xmlns:a14="http://schemas.microsoft.com/office/drawing/2010/main" val="2A54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A9400" mc:Ignorable=""/>
        </a:dk2>
        <a:lt2>
          <a:srgbClr xmlns:mc="http://schemas.openxmlformats.org/markup-compatibility/2006" xmlns:a14="http://schemas.microsoft.com/office/drawing/2010/main" val="BAE8BA" mc:Ignorable=""/>
        </a:lt2>
        <a:accent1>
          <a:srgbClr xmlns:mc="http://schemas.openxmlformats.org/markup-compatibility/2006" xmlns:a14="http://schemas.microsoft.com/office/drawing/2010/main" val="33CC33" mc:Ignorable=""/>
        </a:accent1>
        <a:accent2>
          <a:srgbClr xmlns:mc="http://schemas.openxmlformats.org/markup-compatibility/2006" xmlns:a14="http://schemas.microsoft.com/office/drawing/2010/main" val="99CC00" mc:Ignorable=""/>
        </a:accent2>
        <a:accent3>
          <a:srgbClr xmlns:mc="http://schemas.openxmlformats.org/markup-compatibility/2006" xmlns:a14="http://schemas.microsoft.com/office/drawing/2010/main" val="B1C8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E2AD" mc:Ignorable=""/>
        </a:accent5>
        <a:accent6>
          <a:srgbClr xmlns:mc="http://schemas.openxmlformats.org/markup-compatibility/2006" xmlns:a14="http://schemas.microsoft.com/office/drawing/2010/main" val="8AB900" mc:Ignorable=""/>
        </a:accent6>
        <a:hlink>
          <a:srgbClr xmlns:mc="http://schemas.openxmlformats.org/markup-compatibility/2006" xmlns:a14="http://schemas.microsoft.com/office/drawing/2010/main" val="99FF33" mc:Ignorable=""/>
        </a:hlink>
        <a:folHlink>
          <a:srgbClr xmlns:mc="http://schemas.openxmlformats.org/markup-compatibility/2006" xmlns:a14="http://schemas.microsoft.com/office/drawing/2010/main" val="FFFF99" mc:Ignorable=""/>
        </a:folHlink>
      </a:clrScheme>
      <a:clrMap bg1="dk2" tx1="lt1" bg2="dk1" tx2="lt2" accent1="accent1" accent2="accent2" accent3="accent3" accent4="accent4" accent5="accent5" accent6="accent6" hlink="hlink" folHlink="folHlink"/>
    </a:extraClrScheme>
    <a:extraClrScheme>
      <a:clrScheme name="Stream 4">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51596D"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B3B5B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
      <a:clrScheme name="Stream 5">
        <a:dk1>
          <a:srgbClr xmlns:mc="http://schemas.openxmlformats.org/markup-compatibility/2006" xmlns:a14="http://schemas.microsoft.com/office/drawing/2010/main" val="5C1F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8C0000" mc:Ignorable=""/>
        </a:dk2>
        <a:lt2>
          <a:srgbClr xmlns:mc="http://schemas.openxmlformats.org/markup-compatibility/2006" xmlns:a14="http://schemas.microsoft.com/office/drawing/2010/main" val="DFD293" mc:Ignorable=""/>
        </a:lt2>
        <a:accent1>
          <a:srgbClr xmlns:mc="http://schemas.openxmlformats.org/markup-compatibility/2006" xmlns:a14="http://schemas.microsoft.com/office/drawing/2010/main" val="FF6845" mc:Ignorable=""/>
        </a:accent1>
        <a:accent2>
          <a:srgbClr xmlns:mc="http://schemas.openxmlformats.org/markup-compatibility/2006" xmlns:a14="http://schemas.microsoft.com/office/drawing/2010/main" val="BE7960" mc:Ignorable=""/>
        </a:accent2>
        <a:accent3>
          <a:srgbClr xmlns:mc="http://schemas.openxmlformats.org/markup-compatibility/2006" xmlns:a14="http://schemas.microsoft.com/office/drawing/2010/main" val="C5AA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FB9B0" mc:Ignorable=""/>
        </a:accent5>
        <a:accent6>
          <a:srgbClr xmlns:mc="http://schemas.openxmlformats.org/markup-compatibility/2006" xmlns:a14="http://schemas.microsoft.com/office/drawing/2010/main" val="AC6D5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FFCC00" mc:Ignorable=""/>
        </a:folHlink>
      </a:clrScheme>
      <a:clrMap bg1="dk2" tx1="lt1" bg2="dk1" tx2="lt2" accent1="accent1" accent2="accent2" accent3="accent3" accent4="accent4" accent5="accent5" accent6="accent6" hlink="hlink" folHlink="folHlink"/>
    </a:extraClrScheme>
    <a:extraClrScheme>
      <a:clrScheme name="Stream 6">
        <a:dk1>
          <a:srgbClr xmlns:mc="http://schemas.openxmlformats.org/markup-compatibility/2006" xmlns:a14="http://schemas.microsoft.com/office/drawing/2010/main" val="5E4444" mc:Ignorable=""/>
        </a:dk1>
        <a:lt1>
          <a:srgbClr xmlns:mc="http://schemas.openxmlformats.org/markup-compatibility/2006" xmlns:a14="http://schemas.microsoft.com/office/drawing/2010/main" val="F7F3F3" mc:Ignorable=""/>
        </a:lt1>
        <a:dk2>
          <a:srgbClr xmlns:mc="http://schemas.openxmlformats.org/markup-compatibility/2006" xmlns:a14="http://schemas.microsoft.com/office/drawing/2010/main" val="8A6362" mc:Ignorable=""/>
        </a:dk2>
        <a:lt2>
          <a:srgbClr xmlns:mc="http://schemas.openxmlformats.org/markup-compatibility/2006" xmlns:a14="http://schemas.microsoft.com/office/drawing/2010/main" val="D8C1BA" mc:Ignorable=""/>
        </a:lt2>
        <a:accent1>
          <a:srgbClr xmlns:mc="http://schemas.openxmlformats.org/markup-compatibility/2006" xmlns:a14="http://schemas.microsoft.com/office/drawing/2010/main" val="CC6600" mc:Ignorable=""/>
        </a:accent1>
        <a:accent2>
          <a:srgbClr xmlns:mc="http://schemas.openxmlformats.org/markup-compatibility/2006" xmlns:a14="http://schemas.microsoft.com/office/drawing/2010/main" val="C16059" mc:Ignorable=""/>
        </a:accent2>
        <a:accent3>
          <a:srgbClr xmlns:mc="http://schemas.openxmlformats.org/markup-compatibility/2006" xmlns:a14="http://schemas.microsoft.com/office/drawing/2010/main" val="C4B7B7" mc:Ignorable=""/>
        </a:accent3>
        <a:accent4>
          <a:srgbClr xmlns:mc="http://schemas.openxmlformats.org/markup-compatibility/2006" xmlns:a14="http://schemas.microsoft.com/office/drawing/2010/main" val="D3D0D0" mc:Ignorable=""/>
        </a:accent4>
        <a:accent5>
          <a:srgbClr xmlns:mc="http://schemas.openxmlformats.org/markup-compatibility/2006" xmlns:a14="http://schemas.microsoft.com/office/drawing/2010/main" val="E2B8AA" mc:Ignorable=""/>
        </a:accent5>
        <a:accent6>
          <a:srgbClr xmlns:mc="http://schemas.openxmlformats.org/markup-compatibility/2006" xmlns:a14="http://schemas.microsoft.com/office/drawing/2010/main" val="AF5650" mc:Ignorable=""/>
        </a:accent6>
        <a:hlink>
          <a:srgbClr xmlns:mc="http://schemas.openxmlformats.org/markup-compatibility/2006" xmlns:a14="http://schemas.microsoft.com/office/drawing/2010/main" val="FFCC00" mc:Ignorable=""/>
        </a:hlink>
        <a:folHlink>
          <a:srgbClr xmlns:mc="http://schemas.openxmlformats.org/markup-compatibility/2006" xmlns:a14="http://schemas.microsoft.com/office/drawing/2010/main" val="CBB557" mc:Ignorable=""/>
        </a:folHlink>
      </a:clrScheme>
      <a:clrMap bg1="dk2" tx1="lt1" bg2="dk1" tx2="lt2" accent1="accent1" accent2="accent2" accent3="accent3" accent4="accent4" accent5="accent5" accent6="accent6" hlink="hlink" folHlink="folHlink"/>
    </a:extraClrScheme>
    <a:extraClrScheme>
      <a:clrScheme name="Stream 7">
        <a:dk1>
          <a:srgbClr xmlns:mc="http://schemas.openxmlformats.org/markup-compatibility/2006" xmlns:a14="http://schemas.microsoft.com/office/drawing/2010/main" val="7F6737"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BFA673" mc:Ignorable=""/>
        </a:dk2>
        <a:lt2>
          <a:srgbClr xmlns:mc="http://schemas.openxmlformats.org/markup-compatibility/2006" xmlns:a14="http://schemas.microsoft.com/office/drawing/2010/main" val="E6E3AA" mc:Ignorable=""/>
        </a:lt2>
        <a:accent1>
          <a:srgbClr xmlns:mc="http://schemas.openxmlformats.org/markup-compatibility/2006" xmlns:a14="http://schemas.microsoft.com/office/drawing/2010/main" val="FFCC00" mc:Ignorable=""/>
        </a:accent1>
        <a:accent2>
          <a:srgbClr xmlns:mc="http://schemas.openxmlformats.org/markup-compatibility/2006" xmlns:a14="http://schemas.microsoft.com/office/drawing/2010/main" val="808000" mc:Ignorable=""/>
        </a:accent2>
        <a:accent3>
          <a:srgbClr xmlns:mc="http://schemas.openxmlformats.org/markup-compatibility/2006" xmlns:a14="http://schemas.microsoft.com/office/drawing/2010/main" val="DCD0B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FE2AA" mc:Ignorable=""/>
        </a:accent5>
        <a:accent6>
          <a:srgbClr xmlns:mc="http://schemas.openxmlformats.org/markup-compatibility/2006" xmlns:a14="http://schemas.microsoft.com/office/drawing/2010/main" val="737300" mc:Ignorable=""/>
        </a:accent6>
        <a:hlink>
          <a:srgbClr xmlns:mc="http://schemas.openxmlformats.org/markup-compatibility/2006" xmlns:a14="http://schemas.microsoft.com/office/drawing/2010/main" val="784700" mc:Ignorable=""/>
        </a:hlink>
        <a:folHlink>
          <a:srgbClr xmlns:mc="http://schemas.openxmlformats.org/markup-compatibility/2006" xmlns:a14="http://schemas.microsoft.com/office/drawing/2010/main" val="9A7200" mc:Ignorable=""/>
        </a:folHlink>
      </a:clrScheme>
      <a:clrMap bg1="dk2" tx1="lt1" bg2="dk1" tx2="lt2" accent1="accent1" accent2="accent2" accent3="accent3" accent4="accent4" accent5="accent5" accent6="accent6" hlink="hlink" folHlink="folHlink"/>
    </a:extraClrScheme>
    <a:extraClrScheme>
      <a:clrScheme name="Stream 8">
        <a:dk1>
          <a:srgbClr xmlns:mc="http://schemas.openxmlformats.org/markup-compatibility/2006" xmlns:a14="http://schemas.microsoft.com/office/drawing/2010/main" val="4B2500" mc:Ignorable=""/>
        </a:dk1>
        <a:lt1>
          <a:srgbClr xmlns:mc="http://schemas.openxmlformats.org/markup-compatibility/2006" xmlns:a14="http://schemas.microsoft.com/office/drawing/2010/main" val="F9F0D3" mc:Ignorable=""/>
        </a:lt1>
        <a:dk2>
          <a:srgbClr xmlns:mc="http://schemas.openxmlformats.org/markup-compatibility/2006" xmlns:a14="http://schemas.microsoft.com/office/drawing/2010/main" val="A69564" mc:Ignorable=""/>
        </a:dk2>
        <a:lt2>
          <a:srgbClr xmlns:mc="http://schemas.openxmlformats.org/markup-compatibility/2006" xmlns:a14="http://schemas.microsoft.com/office/drawing/2010/main" val="EFDEAF" mc:Ignorable=""/>
        </a:lt2>
        <a:accent1>
          <a:srgbClr xmlns:mc="http://schemas.openxmlformats.org/markup-compatibility/2006" xmlns:a14="http://schemas.microsoft.com/office/drawing/2010/main" val="FFFFE3" mc:Ignorable=""/>
        </a:accent1>
        <a:accent2>
          <a:srgbClr xmlns:mc="http://schemas.openxmlformats.org/markup-compatibility/2006" xmlns:a14="http://schemas.microsoft.com/office/drawing/2010/main" val="BFBFA7" mc:Ignorable=""/>
        </a:accent2>
        <a:accent3>
          <a:srgbClr xmlns:mc="http://schemas.openxmlformats.org/markup-compatibility/2006" xmlns:a14="http://schemas.microsoft.com/office/drawing/2010/main" val="FBF6E6" mc:Ignorable=""/>
        </a:accent3>
        <a:accent4>
          <a:srgbClr xmlns:mc="http://schemas.openxmlformats.org/markup-compatibility/2006" xmlns:a14="http://schemas.microsoft.com/office/drawing/2010/main" val="3F1E00" mc:Ignorable=""/>
        </a:accent4>
        <a:accent5>
          <a:srgbClr xmlns:mc="http://schemas.openxmlformats.org/markup-compatibility/2006" xmlns:a14="http://schemas.microsoft.com/office/drawing/2010/main" val="FFFFEF" mc:Ignorable=""/>
        </a:accent5>
        <a:accent6>
          <a:srgbClr xmlns:mc="http://schemas.openxmlformats.org/markup-compatibility/2006" xmlns:a14="http://schemas.microsoft.com/office/drawing/2010/main" val="ADAD97" mc:Ignorable=""/>
        </a:accent6>
        <a:hlink>
          <a:srgbClr xmlns:mc="http://schemas.openxmlformats.org/markup-compatibility/2006" xmlns:a14="http://schemas.microsoft.com/office/drawing/2010/main" val="7B6D47" mc:Ignorable=""/>
        </a:hlink>
        <a:folHlink>
          <a:srgbClr xmlns:mc="http://schemas.openxmlformats.org/markup-compatibility/2006" xmlns:a14="http://schemas.microsoft.com/office/drawing/2010/main" val="A99D2F" mc:Ignorable=""/>
        </a:folHlink>
      </a:clrScheme>
      <a:clrMap bg1="lt1" tx1="dk1" bg2="lt2" tx2="dk2" accent1="accent1" accent2="accent2" accent3="accent3" accent4="accent4" accent5="accent5" accent6="accent6" hlink="hlink" folHlink="folHlink"/>
    </a:extraClrScheme>
    <a:extraClrScheme>
      <a:clrScheme name="Stream 9">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CCECFF" mc:Ignorable=""/>
        </a:accent1>
        <a:accent2>
          <a:srgbClr xmlns:mc="http://schemas.openxmlformats.org/markup-compatibility/2006" xmlns:a14="http://schemas.microsoft.com/office/drawing/2010/main" val="333399"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E2F4FF" mc:Ignorable=""/>
        </a:accent5>
        <a:accent6>
          <a:srgbClr xmlns:mc="http://schemas.openxmlformats.org/markup-compatibility/2006" xmlns:a14="http://schemas.microsoft.com/office/drawing/2010/main" val="2D2D8A" mc:Ignorable=""/>
        </a:accent6>
        <a:hlink>
          <a:srgbClr xmlns:mc="http://schemas.openxmlformats.org/markup-compatibility/2006" xmlns:a14="http://schemas.microsoft.com/office/drawing/2010/main" val="6600FF" mc:Ignorable=""/>
        </a:hlink>
        <a:folHlink>
          <a:srgbClr xmlns:mc="http://schemas.openxmlformats.org/markup-compatibility/2006" xmlns:a14="http://schemas.microsoft.com/office/drawing/2010/main" val="009900" mc:Ignorable=""/>
        </a:folHlink>
      </a:clrScheme>
      <a:clrMap bg1="lt1" tx1="dk1" bg2="lt2" tx2="dk2" accent1="accent1" accent2="accent2" accent3="accent3" accent4="accent4" accent5="accent5" accent6="accent6" hlink="hlink" folHlink="folHlink"/>
    </a:extraClrScheme>
    <a:extraClrScheme>
      <a:clrScheme name="Stream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liff">
  <a:themeElements>
    <a:clrScheme name="Cliff 5">
      <a:dk1>
        <a:srgbClr xmlns:mc="http://schemas.openxmlformats.org/markup-compatibility/2006" xmlns:a14="http://schemas.microsoft.com/office/drawing/2010/main" val="009999" mc:Ignorable=""/>
      </a:dk1>
      <a:lt1>
        <a:srgbClr xmlns:mc="http://schemas.openxmlformats.org/markup-compatibility/2006" xmlns:a14="http://schemas.microsoft.com/office/drawing/2010/main" val="EAEAEA" mc:Ignorable=""/>
      </a:lt1>
      <a:dk2>
        <a:srgbClr xmlns:mc="http://schemas.openxmlformats.org/markup-compatibility/2006" xmlns:a14="http://schemas.microsoft.com/office/drawing/2010/main" val="006666"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339966" mc:Ignorable=""/>
      </a:accent1>
      <a:accent2>
        <a:srgbClr xmlns:mc="http://schemas.openxmlformats.org/markup-compatibility/2006" xmlns:a14="http://schemas.microsoft.com/office/drawing/2010/main" val="5E855B" mc:Ignorable=""/>
      </a:accent2>
      <a:accent3>
        <a:srgbClr xmlns:mc="http://schemas.openxmlformats.org/markup-compatibility/2006" xmlns:a14="http://schemas.microsoft.com/office/drawing/2010/main" val="AAB8B8" mc:Ignorable=""/>
      </a:accent3>
      <a:accent4>
        <a:srgbClr xmlns:mc="http://schemas.openxmlformats.org/markup-compatibility/2006" xmlns:a14="http://schemas.microsoft.com/office/drawing/2010/main" val="C8C8C8" mc:Ignorable=""/>
      </a:accent4>
      <a:accent5>
        <a:srgbClr xmlns:mc="http://schemas.openxmlformats.org/markup-compatibility/2006" xmlns:a14="http://schemas.microsoft.com/office/drawing/2010/main" val="ADCAB8" mc:Ignorable=""/>
      </a:accent5>
      <a:accent6>
        <a:srgbClr xmlns:mc="http://schemas.openxmlformats.org/markup-compatibility/2006" xmlns:a14="http://schemas.microsoft.com/office/drawing/2010/main" val="547852" mc:Ignorable=""/>
      </a:accent6>
      <a:hlink>
        <a:srgbClr xmlns:mc="http://schemas.openxmlformats.org/markup-compatibility/2006" xmlns:a14="http://schemas.microsoft.com/office/drawing/2010/main" val="EEC85E" mc:Ignorable=""/>
      </a:hlink>
      <a:folHlink>
        <a:srgbClr xmlns:mc="http://schemas.openxmlformats.org/markup-compatibility/2006" xmlns:a14="http://schemas.microsoft.com/office/drawing/2010/main" val="AA8456" mc:Ignorable=""/>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liff 1">
        <a:dk1>
          <a:srgbClr xmlns:mc="http://schemas.openxmlformats.org/markup-compatibility/2006" xmlns:a14="http://schemas.microsoft.com/office/drawing/2010/main" val="5B5B49" mc:Ignorable=""/>
        </a:dk1>
        <a:lt1>
          <a:srgbClr xmlns:mc="http://schemas.openxmlformats.org/markup-compatibility/2006" xmlns:a14="http://schemas.microsoft.com/office/drawing/2010/main" val="DDDDDD" mc:Ignorable=""/>
        </a:lt1>
        <a:dk2>
          <a:srgbClr xmlns:mc="http://schemas.openxmlformats.org/markup-compatibility/2006" xmlns:a14="http://schemas.microsoft.com/office/drawing/2010/main" val="2B2A00" mc:Ignorable=""/>
        </a:dk2>
        <a:lt2>
          <a:srgbClr xmlns:mc="http://schemas.openxmlformats.org/markup-compatibility/2006" xmlns:a14="http://schemas.microsoft.com/office/drawing/2010/main" val="E0DFBE" mc:Ignorable=""/>
        </a:lt2>
        <a:accent1>
          <a:srgbClr xmlns:mc="http://schemas.openxmlformats.org/markup-compatibility/2006" xmlns:a14="http://schemas.microsoft.com/office/drawing/2010/main" val="878543" mc:Ignorable=""/>
        </a:accent1>
        <a:accent2>
          <a:srgbClr xmlns:mc="http://schemas.openxmlformats.org/markup-compatibility/2006" xmlns:a14="http://schemas.microsoft.com/office/drawing/2010/main" val="716E00" mc:Ignorable=""/>
        </a:accent2>
        <a:accent3>
          <a:srgbClr xmlns:mc="http://schemas.openxmlformats.org/markup-compatibility/2006" xmlns:a14="http://schemas.microsoft.com/office/drawing/2010/main" val="ACACAA" mc:Ignorable=""/>
        </a:accent3>
        <a:accent4>
          <a:srgbClr xmlns:mc="http://schemas.openxmlformats.org/markup-compatibility/2006" xmlns:a14="http://schemas.microsoft.com/office/drawing/2010/main" val="BDBDBD" mc:Ignorable=""/>
        </a:accent4>
        <a:accent5>
          <a:srgbClr xmlns:mc="http://schemas.openxmlformats.org/markup-compatibility/2006" xmlns:a14="http://schemas.microsoft.com/office/drawing/2010/main" val="C3C2B0" mc:Ignorable=""/>
        </a:accent5>
        <a:accent6>
          <a:srgbClr xmlns:mc="http://schemas.openxmlformats.org/markup-compatibility/2006" xmlns:a14="http://schemas.microsoft.com/office/drawing/2010/main" val="666300" mc:Ignorable=""/>
        </a:accent6>
        <a:hlink>
          <a:srgbClr xmlns:mc="http://schemas.openxmlformats.org/markup-compatibility/2006" xmlns:a14="http://schemas.microsoft.com/office/drawing/2010/main" val="CC9900" mc:Ignorable=""/>
        </a:hlink>
        <a:folHlink>
          <a:srgbClr xmlns:mc="http://schemas.openxmlformats.org/markup-compatibility/2006" xmlns:a14="http://schemas.microsoft.com/office/drawing/2010/main" val="996600" mc:Ignorable=""/>
        </a:folHlink>
      </a:clrScheme>
      <a:clrMap bg1="dk2" tx1="lt1" bg2="dk1" tx2="lt2" accent1="accent1" accent2="accent2" accent3="accent3" accent4="accent4" accent5="accent5" accent6="accent6" hlink="hlink" folHlink="folHlink"/>
    </a:extraClrScheme>
    <a:extraClrScheme>
      <a:clrScheme name="Cliff 2">
        <a:dk1>
          <a:srgbClr xmlns:mc="http://schemas.openxmlformats.org/markup-compatibility/2006" xmlns:a14="http://schemas.microsoft.com/office/drawing/2010/main" val="74635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523E26" mc:Ignorable=""/>
        </a:dk2>
        <a:lt2>
          <a:srgbClr xmlns:mc="http://schemas.openxmlformats.org/markup-compatibility/2006" xmlns:a14="http://schemas.microsoft.com/office/drawing/2010/main" val="E1DFAF" mc:Ignorable=""/>
        </a:lt2>
        <a:accent1>
          <a:srgbClr xmlns:mc="http://schemas.openxmlformats.org/markup-compatibility/2006" xmlns:a14="http://schemas.microsoft.com/office/drawing/2010/main" val="CC9900" mc:Ignorable=""/>
        </a:accent1>
        <a:accent2>
          <a:srgbClr xmlns:mc="http://schemas.openxmlformats.org/markup-compatibility/2006" xmlns:a14="http://schemas.microsoft.com/office/drawing/2010/main" val="669900" mc:Ignorable=""/>
        </a:accent2>
        <a:accent3>
          <a:srgbClr xmlns:mc="http://schemas.openxmlformats.org/markup-compatibility/2006" xmlns:a14="http://schemas.microsoft.com/office/drawing/2010/main" val="B3AF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CAAA" mc:Ignorable=""/>
        </a:accent5>
        <a:accent6>
          <a:srgbClr xmlns:mc="http://schemas.openxmlformats.org/markup-compatibility/2006" xmlns:a14="http://schemas.microsoft.com/office/drawing/2010/main" val="5C8A00" mc:Ignorable=""/>
        </a:accent6>
        <a:hlink>
          <a:srgbClr xmlns:mc="http://schemas.openxmlformats.org/markup-compatibility/2006" xmlns:a14="http://schemas.microsoft.com/office/drawing/2010/main" val="CCCC00" mc:Ignorable=""/>
        </a:hlink>
        <a:folHlink>
          <a:srgbClr xmlns:mc="http://schemas.openxmlformats.org/markup-compatibility/2006" xmlns:a14="http://schemas.microsoft.com/office/drawing/2010/main" val="AC7934" mc:Ignorable=""/>
        </a:folHlink>
      </a:clrScheme>
      <a:clrMap bg1="dk2" tx1="lt1" bg2="dk1" tx2="lt2" accent1="accent1" accent2="accent2" accent3="accent3" accent4="accent4" accent5="accent5" accent6="accent6" hlink="hlink" folHlink="folHlink"/>
    </a:extraClrScheme>
    <a:extraClrScheme>
      <a:clrScheme name="Cliff 3">
        <a:dk1>
          <a:srgbClr xmlns:mc="http://schemas.openxmlformats.org/markup-compatibility/2006" xmlns:a14="http://schemas.microsoft.com/office/drawing/2010/main" val="667B5B" mc:Ignorable=""/>
        </a:dk1>
        <a:lt1>
          <a:srgbClr xmlns:mc="http://schemas.openxmlformats.org/markup-compatibility/2006" xmlns:a14="http://schemas.microsoft.com/office/drawing/2010/main" val="E6E6DA" mc:Ignorable=""/>
        </a:lt1>
        <a:dk2>
          <a:srgbClr xmlns:mc="http://schemas.openxmlformats.org/markup-compatibility/2006" xmlns:a14="http://schemas.microsoft.com/office/drawing/2010/main" val="295200" mc:Ignorable=""/>
        </a:dk2>
        <a:lt2>
          <a:srgbClr xmlns:mc="http://schemas.openxmlformats.org/markup-compatibility/2006" xmlns:a14="http://schemas.microsoft.com/office/drawing/2010/main" val="F3F2D9" mc:Ignorable=""/>
        </a:lt2>
        <a:accent1>
          <a:srgbClr xmlns:mc="http://schemas.openxmlformats.org/markup-compatibility/2006" xmlns:a14="http://schemas.microsoft.com/office/drawing/2010/main" val="808000" mc:Ignorable=""/>
        </a:accent1>
        <a:accent2>
          <a:srgbClr xmlns:mc="http://schemas.openxmlformats.org/markup-compatibility/2006" xmlns:a14="http://schemas.microsoft.com/office/drawing/2010/main" val="838D75" mc:Ignorable=""/>
        </a:accent2>
        <a:accent3>
          <a:srgbClr xmlns:mc="http://schemas.openxmlformats.org/markup-compatibility/2006" xmlns:a14="http://schemas.microsoft.com/office/drawing/2010/main" val="ACB3AA" mc:Ignorable=""/>
        </a:accent3>
        <a:accent4>
          <a:srgbClr xmlns:mc="http://schemas.openxmlformats.org/markup-compatibility/2006" xmlns:a14="http://schemas.microsoft.com/office/drawing/2010/main" val="C4C4BA" mc:Ignorable=""/>
        </a:accent4>
        <a:accent5>
          <a:srgbClr xmlns:mc="http://schemas.openxmlformats.org/markup-compatibility/2006" xmlns:a14="http://schemas.microsoft.com/office/drawing/2010/main" val="C0C0AA" mc:Ignorable=""/>
        </a:accent5>
        <a:accent6>
          <a:srgbClr xmlns:mc="http://schemas.openxmlformats.org/markup-compatibility/2006" xmlns:a14="http://schemas.microsoft.com/office/drawing/2010/main" val="767F69" mc:Ignorable=""/>
        </a:accent6>
        <a:hlink>
          <a:srgbClr xmlns:mc="http://schemas.openxmlformats.org/markup-compatibility/2006" xmlns:a14="http://schemas.microsoft.com/office/drawing/2010/main" val="33CC33" mc:Ignorable=""/>
        </a:hlink>
        <a:folHlink>
          <a:srgbClr xmlns:mc="http://schemas.openxmlformats.org/markup-compatibility/2006" xmlns:a14="http://schemas.microsoft.com/office/drawing/2010/main" val="339966" mc:Ignorable=""/>
        </a:folHlink>
      </a:clrScheme>
      <a:clrMap bg1="dk2" tx1="lt1" bg2="dk1" tx2="lt2" accent1="accent1" accent2="accent2" accent3="accent3" accent4="accent4" accent5="accent5" accent6="accent6" hlink="hlink" folHlink="folHlink"/>
    </a:extraClrScheme>
    <a:extraClrScheme>
      <a:clrScheme name="Cliff 4">
        <a:dk1>
          <a:srgbClr xmlns:mc="http://schemas.openxmlformats.org/markup-compatibility/2006" xmlns:a14="http://schemas.microsoft.com/office/drawing/2010/main" val="86615A"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33427" mc:Ignorable=""/>
        </a:dk2>
        <a:lt2>
          <a:srgbClr xmlns:mc="http://schemas.openxmlformats.org/markup-compatibility/2006" xmlns:a14="http://schemas.microsoft.com/office/drawing/2010/main" val="E9DDCD" mc:Ignorable=""/>
        </a:lt2>
        <a:accent1>
          <a:srgbClr xmlns:mc="http://schemas.openxmlformats.org/markup-compatibility/2006" xmlns:a14="http://schemas.microsoft.com/office/drawing/2010/main" val="A34545" mc:Ignorable=""/>
        </a:accent1>
        <a:accent2>
          <a:srgbClr xmlns:mc="http://schemas.openxmlformats.org/markup-compatibility/2006" xmlns:a14="http://schemas.microsoft.com/office/drawing/2010/main" val="C86400" mc:Ignorable=""/>
        </a:accent2>
        <a:accent3>
          <a:srgbClr xmlns:mc="http://schemas.openxmlformats.org/markup-compatibility/2006" xmlns:a14="http://schemas.microsoft.com/office/drawing/2010/main" val="B7AE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EB0B0" mc:Ignorable=""/>
        </a:accent5>
        <a:accent6>
          <a:srgbClr xmlns:mc="http://schemas.openxmlformats.org/markup-compatibility/2006" xmlns:a14="http://schemas.microsoft.com/office/drawing/2010/main" val="B55A00" mc:Ignorable=""/>
        </a:accent6>
        <a:hlink>
          <a:srgbClr xmlns:mc="http://schemas.openxmlformats.org/markup-compatibility/2006" xmlns:a14="http://schemas.microsoft.com/office/drawing/2010/main" val="ECAE00" mc:Ignorable=""/>
        </a:hlink>
        <a:folHlink>
          <a:srgbClr xmlns:mc="http://schemas.openxmlformats.org/markup-compatibility/2006" xmlns:a14="http://schemas.microsoft.com/office/drawing/2010/main" val="BAA88A" mc:Ignorable=""/>
        </a:folHlink>
      </a:clrScheme>
      <a:clrMap bg1="dk2" tx1="lt1" bg2="dk1" tx2="lt2" accent1="accent1" accent2="accent2" accent3="accent3" accent4="accent4" accent5="accent5" accent6="accent6" hlink="hlink" folHlink="folHlink"/>
    </a:extraClrScheme>
    <a:extraClrScheme>
      <a:clrScheme name="Cliff 5">
        <a:dk1>
          <a:srgbClr xmlns:mc="http://schemas.openxmlformats.org/markup-compatibility/2006" xmlns:a14="http://schemas.microsoft.com/office/drawing/2010/main" val="009999" mc:Ignorable=""/>
        </a:dk1>
        <a:lt1>
          <a:srgbClr xmlns:mc="http://schemas.openxmlformats.org/markup-compatibility/2006" xmlns:a14="http://schemas.microsoft.com/office/drawing/2010/main" val="EAEAEA" mc:Ignorable=""/>
        </a:lt1>
        <a:dk2>
          <a:srgbClr xmlns:mc="http://schemas.openxmlformats.org/markup-compatibility/2006" xmlns:a14="http://schemas.microsoft.com/office/drawing/2010/main" val="006666"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339966" mc:Ignorable=""/>
        </a:accent1>
        <a:accent2>
          <a:srgbClr xmlns:mc="http://schemas.openxmlformats.org/markup-compatibility/2006" xmlns:a14="http://schemas.microsoft.com/office/drawing/2010/main" val="5E855B" mc:Ignorable=""/>
        </a:accent2>
        <a:accent3>
          <a:srgbClr xmlns:mc="http://schemas.openxmlformats.org/markup-compatibility/2006" xmlns:a14="http://schemas.microsoft.com/office/drawing/2010/main" val="AAB8B8" mc:Ignorable=""/>
        </a:accent3>
        <a:accent4>
          <a:srgbClr xmlns:mc="http://schemas.openxmlformats.org/markup-compatibility/2006" xmlns:a14="http://schemas.microsoft.com/office/drawing/2010/main" val="C8C8C8" mc:Ignorable=""/>
        </a:accent4>
        <a:accent5>
          <a:srgbClr xmlns:mc="http://schemas.openxmlformats.org/markup-compatibility/2006" xmlns:a14="http://schemas.microsoft.com/office/drawing/2010/main" val="ADCAB8" mc:Ignorable=""/>
        </a:accent5>
        <a:accent6>
          <a:srgbClr xmlns:mc="http://schemas.openxmlformats.org/markup-compatibility/2006" xmlns:a14="http://schemas.microsoft.com/office/drawing/2010/main" val="547852" mc:Ignorable=""/>
        </a:accent6>
        <a:hlink>
          <a:srgbClr xmlns:mc="http://schemas.openxmlformats.org/markup-compatibility/2006" xmlns:a14="http://schemas.microsoft.com/office/drawing/2010/main" val="EEC85E" mc:Ignorable=""/>
        </a:hlink>
        <a:folHlink>
          <a:srgbClr xmlns:mc="http://schemas.openxmlformats.org/markup-compatibility/2006" xmlns:a14="http://schemas.microsoft.com/office/drawing/2010/main" val="AA8456" mc:Ignorable=""/>
        </a:folHlink>
      </a:clrScheme>
      <a:clrMap bg1="dk2" tx1="lt1" bg2="dk1" tx2="lt2" accent1="accent1" accent2="accent2" accent3="accent3" accent4="accent4" accent5="accent5" accent6="accent6" hlink="hlink" folHlink="folHlink"/>
    </a:extraClrScheme>
    <a:extraClrScheme>
      <a:clrScheme name="Cliff 6">
        <a:dk1>
          <a:srgbClr xmlns:mc="http://schemas.openxmlformats.org/markup-compatibility/2006" xmlns:a14="http://schemas.microsoft.com/office/drawing/2010/main" val="B8A47C"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A68A58" mc:Ignorable=""/>
        </a:dk2>
        <a:lt2>
          <a:srgbClr xmlns:mc="http://schemas.openxmlformats.org/markup-compatibility/2006" xmlns:a14="http://schemas.microsoft.com/office/drawing/2010/main" val="DAD79C" mc:Ignorable=""/>
        </a:lt2>
        <a:accent1>
          <a:srgbClr xmlns:mc="http://schemas.openxmlformats.org/markup-compatibility/2006" xmlns:a14="http://schemas.microsoft.com/office/drawing/2010/main" val="816B35" mc:Ignorable=""/>
        </a:accent1>
        <a:accent2>
          <a:srgbClr xmlns:mc="http://schemas.openxmlformats.org/markup-compatibility/2006" xmlns:a14="http://schemas.microsoft.com/office/drawing/2010/main" val="FFCC00" mc:Ignorable=""/>
        </a:accent2>
        <a:accent3>
          <a:srgbClr xmlns:mc="http://schemas.openxmlformats.org/markup-compatibility/2006" xmlns:a14="http://schemas.microsoft.com/office/drawing/2010/main" val="D0C4B4"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BAAE" mc:Ignorable=""/>
        </a:accent5>
        <a:accent6>
          <a:srgbClr xmlns:mc="http://schemas.openxmlformats.org/markup-compatibility/2006" xmlns:a14="http://schemas.microsoft.com/office/drawing/2010/main" val="E7B900" mc:Ignorable=""/>
        </a:accent6>
        <a:hlink>
          <a:srgbClr xmlns:mc="http://schemas.openxmlformats.org/markup-compatibility/2006" xmlns:a14="http://schemas.microsoft.com/office/drawing/2010/main" val="0066CC" mc:Ignorable=""/>
        </a:hlink>
        <a:folHlink>
          <a:srgbClr xmlns:mc="http://schemas.openxmlformats.org/markup-compatibility/2006" xmlns:a14="http://schemas.microsoft.com/office/drawing/2010/main" val="009900" mc:Ignorable=""/>
        </a:folHlink>
      </a:clrScheme>
      <a:clrMap bg1="dk2" tx1="lt1" bg2="dk1" tx2="lt2" accent1="accent1" accent2="accent2" accent3="accent3" accent4="accent4" accent5="accent5" accent6="accent6" hlink="hlink" folHlink="folHlink"/>
    </a:extraClrScheme>
    <a:extraClrScheme>
      <a:clrScheme name="Cliff 7">
        <a:dk1>
          <a:srgbClr xmlns:mc="http://schemas.openxmlformats.org/markup-compatibility/2006" xmlns:a14="http://schemas.microsoft.com/office/drawing/2010/main" val="336699" mc:Ignorable=""/>
        </a:dk1>
        <a:lt1>
          <a:srgbClr xmlns:mc="http://schemas.openxmlformats.org/markup-compatibility/2006" xmlns:a14="http://schemas.microsoft.com/office/drawing/2010/main" val="F8F8F8" mc:Ignorable=""/>
        </a:lt1>
        <a:dk2>
          <a:srgbClr xmlns:mc="http://schemas.openxmlformats.org/markup-compatibility/2006" xmlns:a14="http://schemas.microsoft.com/office/drawing/2010/main" val="003366" mc:Ignorable=""/>
        </a:dk2>
        <a:lt2>
          <a:srgbClr xmlns:mc="http://schemas.openxmlformats.org/markup-compatibility/2006" xmlns:a14="http://schemas.microsoft.com/office/drawing/2010/main" val="D1DDD4" mc:Ignorable=""/>
        </a:lt2>
        <a:accent1>
          <a:srgbClr xmlns:mc="http://schemas.openxmlformats.org/markup-compatibility/2006" xmlns:a14="http://schemas.microsoft.com/office/drawing/2010/main" val="3399FF" mc:Ignorable=""/>
        </a:accent1>
        <a:accent2>
          <a:srgbClr xmlns:mc="http://schemas.openxmlformats.org/markup-compatibility/2006" xmlns:a14="http://schemas.microsoft.com/office/drawing/2010/main" val="006699" mc:Ignorable=""/>
        </a:accent2>
        <a:accent3>
          <a:srgbClr xmlns:mc="http://schemas.openxmlformats.org/markup-compatibility/2006" xmlns:a14="http://schemas.microsoft.com/office/drawing/2010/main" val="AAADB8" mc:Ignorable=""/>
        </a:accent3>
        <a:accent4>
          <a:srgbClr xmlns:mc="http://schemas.openxmlformats.org/markup-compatibility/2006" xmlns:a14="http://schemas.microsoft.com/office/drawing/2010/main" val="D4D4D4" mc:Ignorable=""/>
        </a:accent4>
        <a:accent5>
          <a:srgbClr xmlns:mc="http://schemas.openxmlformats.org/markup-compatibility/2006" xmlns:a14="http://schemas.microsoft.com/office/drawing/2010/main" val="ADCAFF" mc:Ignorable=""/>
        </a:accent5>
        <a:accent6>
          <a:srgbClr xmlns:mc="http://schemas.openxmlformats.org/markup-compatibility/2006" xmlns:a14="http://schemas.microsoft.com/office/drawing/2010/main" val="005C8A" mc:Ignorable=""/>
        </a:accent6>
        <a:hlink>
          <a:srgbClr xmlns:mc="http://schemas.openxmlformats.org/markup-compatibility/2006" xmlns:a14="http://schemas.microsoft.com/office/drawing/2010/main" val="86C0CE" mc:Ignorable=""/>
        </a:hlink>
        <a:folHlink>
          <a:srgbClr xmlns:mc="http://schemas.openxmlformats.org/markup-compatibility/2006" xmlns:a14="http://schemas.microsoft.com/office/drawing/2010/main" val="008080" mc:Ignorable=""/>
        </a:folHlink>
      </a:clrScheme>
      <a:clrMap bg1="dk2" tx1="lt1" bg2="dk1" tx2="lt2" accent1="accent1" accent2="accent2" accent3="accent3" accent4="accent4" accent5="accent5" accent6="accent6" hlink="hlink" folHlink="folHlink"/>
    </a:extraClrScheme>
    <a:extraClrScheme>
      <a:clrScheme name="Cliff 8">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oncourse">
  <a:themeElements>
    <a:clrScheme name="Concourse">
      <a:dk1>
        <a:sysClr val="windowText" lastClr="000000"/>
      </a:dk1>
      <a:lt1>
        <a:sysClr val="window" lastClr="FFFFFF"/>
      </a:lt1>
      <a:dk2>
        <a:srgbClr xmlns:mc="http://schemas.openxmlformats.org/markup-compatibility/2006" xmlns:a14="http://schemas.microsoft.com/office/drawing/2010/main" val="464646" mc:Ignorable=""/>
      </a:dk2>
      <a:lt2>
        <a:srgbClr xmlns:mc="http://schemas.openxmlformats.org/markup-compatibility/2006" xmlns:a14="http://schemas.microsoft.com/office/drawing/2010/main" val="DEF5FA" mc:Ignorable=""/>
      </a:lt2>
      <a:accent1>
        <a:srgbClr xmlns:mc="http://schemas.openxmlformats.org/markup-compatibility/2006" xmlns:a14="http://schemas.microsoft.com/office/drawing/2010/main" val="2DA2BF" mc:Ignorable=""/>
      </a:accent1>
      <a:accent2>
        <a:srgbClr xmlns:mc="http://schemas.openxmlformats.org/markup-compatibility/2006" xmlns:a14="http://schemas.microsoft.com/office/drawing/2010/main" val="DA1F28" mc:Ignorable=""/>
      </a:accent2>
      <a:accent3>
        <a:srgbClr xmlns:mc="http://schemas.openxmlformats.org/markup-compatibility/2006" xmlns:a14="http://schemas.microsoft.com/office/drawing/2010/main" val="EB641B" mc:Ignorable=""/>
      </a:accent3>
      <a:accent4>
        <a:srgbClr xmlns:mc="http://schemas.openxmlformats.org/markup-compatibility/2006" xmlns:a14="http://schemas.microsoft.com/office/drawing/2010/main" val="39639D" mc:Ignorable=""/>
      </a:accent4>
      <a:accent5>
        <a:srgbClr xmlns:mc="http://schemas.openxmlformats.org/markup-compatibility/2006" xmlns:a14="http://schemas.microsoft.com/office/drawing/2010/main" val="474B78" mc:Ignorable=""/>
      </a:accent5>
      <a:accent6>
        <a:srgbClr xmlns:mc="http://schemas.openxmlformats.org/markup-compatibility/2006" xmlns:a14="http://schemas.microsoft.com/office/drawing/2010/main" val="7D3C4A" mc:Ignorable=""/>
      </a:accent6>
      <a:hlink>
        <a:srgbClr xmlns:mc="http://schemas.openxmlformats.org/markup-compatibility/2006" xmlns:a14="http://schemas.microsoft.com/office/drawing/2010/main" val="FF8119" mc:Ignorable=""/>
      </a:hlink>
      <a:folHlink>
        <a:srgbClr xmlns:mc="http://schemas.openxmlformats.org/markup-compatibility/2006" xmlns:a14="http://schemas.microsoft.com/office/drawing/2010/main" val="44B9E8" mc:Ignorable=""/>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xmlns:mc="http://schemas.openxmlformats.org/markup-compatibility/2006" xmlns:a14="http://schemas.microsoft.com/office/drawing/2010/main" val="000000" mc:Ignorable="">
                <a:alpha val="35000"/>
              </a:srgbClr>
            </a:outerShdw>
          </a:effectLst>
        </a:effectStyle>
        <a:effectStyle>
          <a:effectLst>
            <a:outerShdw blurRad="50800" dist="38100" dir="5400000" rotWithShape="0">
              <a:srgbClr xmlns:mc="http://schemas.openxmlformats.org/markup-compatibility/2006" xmlns:a14="http://schemas.microsoft.com/office/drawing/2010/main" val="000000" mc:Ignorable="">
                <a:alpha val="35000"/>
              </a:srgbClr>
            </a:outerShdw>
          </a:effectLst>
        </a:effectStyle>
        <a:effectStyle>
          <a:effectLst>
            <a:outerShdw blurRad="63500" dist="38100" dir="5400000" rotWithShape="0">
              <a:srgbClr xmlns:mc="http://schemas.openxmlformats.org/markup-compatibility/2006" xmlns:a14="http://schemas.microsoft.com/office/drawing/2010/main" val="000000" mc:Ignorable="">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Apex">
  <a:themeElements>
    <a:clrScheme name="Apex">
      <a:dk1>
        <a:sysClr val="windowText" lastClr="000000"/>
      </a:dk1>
      <a:lt1>
        <a:sysClr val="window" lastClr="FFFFFF"/>
      </a:lt1>
      <a:dk2>
        <a:srgbClr xmlns:mc="http://schemas.openxmlformats.org/markup-compatibility/2006" xmlns:a14="http://schemas.microsoft.com/office/drawing/2010/main" val="69676D" mc:Ignorable=""/>
      </a:dk2>
      <a:lt2>
        <a:srgbClr xmlns:mc="http://schemas.openxmlformats.org/markup-compatibility/2006" xmlns:a14="http://schemas.microsoft.com/office/drawing/2010/main" val="C9C2D1" mc:Ignorable=""/>
      </a:lt2>
      <a:accent1>
        <a:srgbClr xmlns:mc="http://schemas.openxmlformats.org/markup-compatibility/2006" xmlns:a14="http://schemas.microsoft.com/office/drawing/2010/main" val="CEB966" mc:Ignorable=""/>
      </a:accent1>
      <a:accent2>
        <a:srgbClr xmlns:mc="http://schemas.openxmlformats.org/markup-compatibility/2006" xmlns:a14="http://schemas.microsoft.com/office/drawing/2010/main" val="9CB084" mc:Ignorable=""/>
      </a:accent2>
      <a:accent3>
        <a:srgbClr xmlns:mc="http://schemas.openxmlformats.org/markup-compatibility/2006" xmlns:a14="http://schemas.microsoft.com/office/drawing/2010/main" val="6BB1C9" mc:Ignorable=""/>
      </a:accent3>
      <a:accent4>
        <a:srgbClr xmlns:mc="http://schemas.openxmlformats.org/markup-compatibility/2006" xmlns:a14="http://schemas.microsoft.com/office/drawing/2010/main" val="6585CF" mc:Ignorable=""/>
      </a:accent4>
      <a:accent5>
        <a:srgbClr xmlns:mc="http://schemas.openxmlformats.org/markup-compatibility/2006" xmlns:a14="http://schemas.microsoft.com/office/drawing/2010/main" val="7E6BC9" mc:Ignorable=""/>
      </a:accent5>
      <a:accent6>
        <a:srgbClr xmlns:mc="http://schemas.openxmlformats.org/markup-compatibility/2006" xmlns:a14="http://schemas.microsoft.com/office/drawing/2010/main" val="A379BB" mc:Ignorable=""/>
      </a:accent6>
      <a:hlink>
        <a:srgbClr xmlns:mc="http://schemas.openxmlformats.org/markup-compatibility/2006" xmlns:a14="http://schemas.microsoft.com/office/drawing/2010/main" val="410082" mc:Ignorable=""/>
      </a:hlink>
      <a:folHlink>
        <a:srgbClr xmlns:mc="http://schemas.openxmlformats.org/markup-compatibility/2006" xmlns:a14="http://schemas.microsoft.com/office/drawing/2010/main" val="932968" mc:Ignorable=""/>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xmlns:mc="http://schemas.openxmlformats.org/markup-compatibility/2006" xmlns:a14="http://schemas.microsoft.com/office/drawing/2010/main" val="000000" mc:Ignorable="">
                <a:alpha val="350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6.xml><?xml version="1.0" encoding="utf-8"?>
<a:theme xmlns:a="http://schemas.openxmlformats.org/drawingml/2006/main" name="Paper">
  <a:themeElements>
    <a:clrScheme name="Paper">
      <a:dk1>
        <a:sysClr val="windowText" lastClr="000000"/>
      </a:dk1>
      <a:lt1>
        <a:sysClr val="window" lastClr="FFFFFF"/>
      </a:lt1>
      <a:dk2>
        <a:srgbClr xmlns:mc="http://schemas.openxmlformats.org/markup-compatibility/2006" xmlns:a14="http://schemas.microsoft.com/office/drawing/2010/main" val="444D26" mc:Ignorable=""/>
      </a:dk2>
      <a:lt2>
        <a:srgbClr xmlns:mc="http://schemas.openxmlformats.org/markup-compatibility/2006" xmlns:a14="http://schemas.microsoft.com/office/drawing/2010/main" val="FEFAC9" mc:Ignorable=""/>
      </a:lt2>
      <a:accent1>
        <a:srgbClr xmlns:mc="http://schemas.openxmlformats.org/markup-compatibility/2006" xmlns:a14="http://schemas.microsoft.com/office/drawing/2010/main" val="A5B592" mc:Ignorable=""/>
      </a:accent1>
      <a:accent2>
        <a:srgbClr xmlns:mc="http://schemas.openxmlformats.org/markup-compatibility/2006" xmlns:a14="http://schemas.microsoft.com/office/drawing/2010/main" val="F3A447" mc:Ignorable=""/>
      </a:accent2>
      <a:accent3>
        <a:srgbClr xmlns:mc="http://schemas.openxmlformats.org/markup-compatibility/2006" xmlns:a14="http://schemas.microsoft.com/office/drawing/2010/main" val="E7BC29" mc:Ignorable=""/>
      </a:accent3>
      <a:accent4>
        <a:srgbClr xmlns:mc="http://schemas.openxmlformats.org/markup-compatibility/2006" xmlns:a14="http://schemas.microsoft.com/office/drawing/2010/main" val="D092A7" mc:Ignorable=""/>
      </a:accent4>
      <a:accent5>
        <a:srgbClr xmlns:mc="http://schemas.openxmlformats.org/markup-compatibility/2006" xmlns:a14="http://schemas.microsoft.com/office/drawing/2010/main" val="9C85C0" mc:Ignorable=""/>
      </a:accent5>
      <a:accent6>
        <a:srgbClr xmlns:mc="http://schemas.openxmlformats.org/markup-compatibility/2006" xmlns:a14="http://schemas.microsoft.com/office/drawing/2010/main" val="809EC2" mc:Ignorable=""/>
      </a:accent6>
      <a:hlink>
        <a:srgbClr xmlns:mc="http://schemas.openxmlformats.org/markup-compatibility/2006" xmlns:a14="http://schemas.microsoft.com/office/drawing/2010/main" val="8E58B6" mc:Ignorable=""/>
      </a:hlink>
      <a:folHlink>
        <a:srgbClr xmlns:mc="http://schemas.openxmlformats.org/markup-compatibility/2006" xmlns:a14="http://schemas.microsoft.com/office/drawing/2010/main" val="7F6F6F" mc:Ignorable=""/>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xmlns:mc="http://schemas.openxmlformats.org/markup-compatibility/2006" xmlns:a14="http://schemas.microsoft.com/office/drawing/2010/main" val="000000" mc:Ignorable="">
                <a:alpha val="50000"/>
              </a:srgbClr>
            </a:outerShdw>
            <a:softEdge rad="12700"/>
          </a:effectLst>
        </a:effectStyle>
        <a:effectStyle>
          <a:effectLst>
            <a:outerShdw blurRad="95000" rotWithShape="0">
              <a:srgbClr xmlns:mc="http://schemas.openxmlformats.org/markup-compatibility/2006" xmlns:a14="http://schemas.microsoft.com/office/drawing/2010/main" val="000000" mc:Ignorable="">
                <a:alpha val="50000"/>
              </a:srgbClr>
            </a:outerShdw>
            <a:softEdge rad="12700"/>
          </a:effectLst>
        </a:effectStyle>
        <a:effectStyle>
          <a:effectLst>
            <a:outerShdw blurRad="95000" algn="tl" rotWithShape="0">
              <a:srgbClr xmlns:mc="http://schemas.openxmlformats.org/markup-compatibility/2006" xmlns:a14="http://schemas.microsoft.com/office/drawing/2010/main" val="000000" mc:Ignorable="">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Trek">
  <a:themeElements>
    <a:clrScheme name="Trek">
      <a:dk1>
        <a:sysClr val="windowText" lastClr="000000"/>
      </a:dk1>
      <a:lt1>
        <a:sysClr val="window" lastClr="FFFFFF"/>
      </a:lt1>
      <a:dk2>
        <a:srgbClr xmlns:mc="http://schemas.openxmlformats.org/markup-compatibility/2006" xmlns:a14="http://schemas.microsoft.com/office/drawing/2010/main" val="4E3B30" mc:Ignorable=""/>
      </a:dk2>
      <a:lt2>
        <a:srgbClr xmlns:mc="http://schemas.openxmlformats.org/markup-compatibility/2006" xmlns:a14="http://schemas.microsoft.com/office/drawing/2010/main" val="FBEEC9" mc:Ignorable=""/>
      </a:lt2>
      <a:accent1>
        <a:srgbClr xmlns:mc="http://schemas.openxmlformats.org/markup-compatibility/2006" xmlns:a14="http://schemas.microsoft.com/office/drawing/2010/main" val="F0A22E" mc:Ignorable=""/>
      </a:accent1>
      <a:accent2>
        <a:srgbClr xmlns:mc="http://schemas.openxmlformats.org/markup-compatibility/2006" xmlns:a14="http://schemas.microsoft.com/office/drawing/2010/main" val="A5644E" mc:Ignorable=""/>
      </a:accent2>
      <a:accent3>
        <a:srgbClr xmlns:mc="http://schemas.openxmlformats.org/markup-compatibility/2006" xmlns:a14="http://schemas.microsoft.com/office/drawing/2010/main" val="B58B80" mc:Ignorable=""/>
      </a:accent3>
      <a:accent4>
        <a:srgbClr xmlns:mc="http://schemas.openxmlformats.org/markup-compatibility/2006" xmlns:a14="http://schemas.microsoft.com/office/drawing/2010/main" val="C3986D" mc:Ignorable=""/>
      </a:accent4>
      <a:accent5>
        <a:srgbClr xmlns:mc="http://schemas.openxmlformats.org/markup-compatibility/2006" xmlns:a14="http://schemas.microsoft.com/office/drawing/2010/main" val="A19574" mc:Ignorable=""/>
      </a:accent5>
      <a:accent6>
        <a:srgbClr xmlns:mc="http://schemas.openxmlformats.org/markup-compatibility/2006" xmlns:a14="http://schemas.microsoft.com/office/drawing/2010/main" val="C17529" mc:Ignorable=""/>
      </a:accent6>
      <a:hlink>
        <a:srgbClr xmlns:mc="http://schemas.openxmlformats.org/markup-compatibility/2006" xmlns:a14="http://schemas.microsoft.com/office/drawing/2010/main" val="AD1F1F" mc:Ignorable=""/>
      </a:hlink>
      <a:folHlink>
        <a:srgbClr xmlns:mc="http://schemas.openxmlformats.org/markup-compatibility/2006" xmlns:a14="http://schemas.microsoft.com/office/drawing/2010/main" val="FFC42F" mc:Ignorable=""/>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xmlns:mc="http://schemas.openxmlformats.org/markup-compatibility/2006" xmlns:a14="http://schemas.microsoft.com/office/drawing/2010/main" val="4E3B30" mc:Ignorable="">
                <a:alpha val="60000"/>
              </a:srgbClr>
            </a:outerShdw>
          </a:effectLst>
        </a:effectStyle>
        <a:effectStyle>
          <a:effectLst>
            <a:outerShdw blurRad="76200" dist="50800" dir="5400000" rotWithShape="0">
              <a:srgbClr xmlns:mc="http://schemas.openxmlformats.org/markup-compatibility/2006" xmlns:a14="http://schemas.microsoft.com/office/drawing/2010/main" val="4E3B30" mc:Ignorable="">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xmlns:mc="http://schemas.openxmlformats.org/markup-compatibility/2006" xmlns:a14="http://schemas.microsoft.com/office/drawing/2010/main" val="4E3B30" mc:Ignorable="">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Opulent">
  <a:themeElements>
    <a:clrScheme name="Opulent">
      <a:dk1>
        <a:sysClr val="windowText" lastClr="000000"/>
      </a:dk1>
      <a:lt1>
        <a:sysClr val="window" lastClr="FFFFFF"/>
      </a:lt1>
      <a:dk2>
        <a:srgbClr xmlns:mc="http://schemas.openxmlformats.org/markup-compatibility/2006" xmlns:a14="http://schemas.microsoft.com/office/drawing/2010/main" val="B13F9A" mc:Ignorable=""/>
      </a:dk2>
      <a:lt2>
        <a:srgbClr xmlns:mc="http://schemas.openxmlformats.org/markup-compatibility/2006" xmlns:a14="http://schemas.microsoft.com/office/drawing/2010/main" val="F4E7ED" mc:Ignorable=""/>
      </a:lt2>
      <a:accent1>
        <a:srgbClr xmlns:mc="http://schemas.openxmlformats.org/markup-compatibility/2006" xmlns:a14="http://schemas.microsoft.com/office/drawing/2010/main" val="B83D68" mc:Ignorable=""/>
      </a:accent1>
      <a:accent2>
        <a:srgbClr xmlns:mc="http://schemas.openxmlformats.org/markup-compatibility/2006" xmlns:a14="http://schemas.microsoft.com/office/drawing/2010/main" val="AC66BB" mc:Ignorable=""/>
      </a:accent2>
      <a:accent3>
        <a:srgbClr xmlns:mc="http://schemas.openxmlformats.org/markup-compatibility/2006" xmlns:a14="http://schemas.microsoft.com/office/drawing/2010/main" val="DE6C36" mc:Ignorable=""/>
      </a:accent3>
      <a:accent4>
        <a:srgbClr xmlns:mc="http://schemas.openxmlformats.org/markup-compatibility/2006" xmlns:a14="http://schemas.microsoft.com/office/drawing/2010/main" val="F9B639" mc:Ignorable=""/>
      </a:accent4>
      <a:accent5>
        <a:srgbClr xmlns:mc="http://schemas.openxmlformats.org/markup-compatibility/2006" xmlns:a14="http://schemas.microsoft.com/office/drawing/2010/main" val="CF6DA4" mc:Ignorable=""/>
      </a:accent5>
      <a:accent6>
        <a:srgbClr xmlns:mc="http://schemas.openxmlformats.org/markup-compatibility/2006" xmlns:a14="http://schemas.microsoft.com/office/drawing/2010/main" val="FA8D3D" mc:Ignorable=""/>
      </a:accent6>
      <a:hlink>
        <a:srgbClr xmlns:mc="http://schemas.openxmlformats.org/markup-compatibility/2006" xmlns:a14="http://schemas.microsoft.com/office/drawing/2010/main" val="FFDE66" mc:Ignorable=""/>
      </a:hlink>
      <a:folHlink>
        <a:srgbClr xmlns:mc="http://schemas.openxmlformats.org/markup-compatibility/2006" xmlns:a14="http://schemas.microsoft.com/office/drawing/2010/main" val="D490C5" mc:Ignorabl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9.xml><?xml version="1.0" encoding="utf-8"?>
<a:theme xmlns:a="http://schemas.openxmlformats.org/drawingml/2006/main" name="Oriel">
  <a:themeElements>
    <a:clrScheme name="Oriel">
      <a:dk1>
        <a:sysClr val="windowText" lastClr="000000"/>
      </a:dk1>
      <a:lt1>
        <a:sysClr val="window" lastClr="FFFFFF"/>
      </a:lt1>
      <a:dk2>
        <a:srgbClr xmlns:mc="http://schemas.openxmlformats.org/markup-compatibility/2006" xmlns:a14="http://schemas.microsoft.com/office/drawing/2010/main" val="575F6D" mc:Ignorable=""/>
      </a:dk2>
      <a:lt2>
        <a:srgbClr xmlns:mc="http://schemas.openxmlformats.org/markup-compatibility/2006" xmlns:a14="http://schemas.microsoft.com/office/drawing/2010/main" val="FFF39D" mc:Ignorable=""/>
      </a:lt2>
      <a:accent1>
        <a:srgbClr xmlns:mc="http://schemas.openxmlformats.org/markup-compatibility/2006" xmlns:a14="http://schemas.microsoft.com/office/drawing/2010/main" val="FE8637" mc:Ignorable=""/>
      </a:accent1>
      <a:accent2>
        <a:srgbClr xmlns:mc="http://schemas.openxmlformats.org/markup-compatibility/2006" xmlns:a14="http://schemas.microsoft.com/office/drawing/2010/main" val="7598D9" mc:Ignorable=""/>
      </a:accent2>
      <a:accent3>
        <a:srgbClr xmlns:mc="http://schemas.openxmlformats.org/markup-compatibility/2006" xmlns:a14="http://schemas.microsoft.com/office/drawing/2010/main" val="B32C16" mc:Ignorable=""/>
      </a:accent3>
      <a:accent4>
        <a:srgbClr xmlns:mc="http://schemas.openxmlformats.org/markup-compatibility/2006" xmlns:a14="http://schemas.microsoft.com/office/drawing/2010/main" val="F5CD2D" mc:Ignorable=""/>
      </a:accent4>
      <a:accent5>
        <a:srgbClr xmlns:mc="http://schemas.openxmlformats.org/markup-compatibility/2006" xmlns:a14="http://schemas.microsoft.com/office/drawing/2010/main" val="AEBAD5" mc:Ignorable=""/>
      </a:accent5>
      <a:accent6>
        <a:srgbClr xmlns:mc="http://schemas.openxmlformats.org/markup-compatibility/2006" xmlns:a14="http://schemas.microsoft.com/office/drawing/2010/main" val="777C84" mc:Ignorable=""/>
      </a:accent6>
      <a:hlink>
        <a:srgbClr xmlns:mc="http://schemas.openxmlformats.org/markup-compatibility/2006" xmlns:a14="http://schemas.microsoft.com/office/drawing/2010/main" val="D2611C" mc:Ignorable=""/>
      </a:hlink>
      <a:folHlink>
        <a:srgbClr xmlns:mc="http://schemas.openxmlformats.org/markup-compatibility/2006" xmlns:a14="http://schemas.microsoft.com/office/drawing/2010/main" val="3B435B" mc:Ignorable=""/>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xmlns:mc="http://schemas.openxmlformats.org/markup-compatibility/2006" xmlns:a14="http://schemas.microsoft.com/office/drawing/2010/main" val="000000" mc:Ignorable="">
                <a:alpha val="40000"/>
              </a:srgbClr>
            </a:outerShdw>
          </a:effectLst>
        </a:effectStyle>
        <a:effectStyle>
          <a:effectLst>
            <a:outerShdw blurRad="50800" dist="20000" dir="5400000" rotWithShape="0">
              <a:srgbClr xmlns:mc="http://schemas.openxmlformats.org/markup-compatibility/2006" xmlns:a14="http://schemas.microsoft.com/office/drawing/2010/main" val="000000" mc:Ignorable="">
                <a:alpha val="42000"/>
              </a:srgbClr>
            </a:outerShdw>
          </a:effectLst>
        </a:effectStyle>
        <a:effectStyle>
          <a:effectLst>
            <a:outerShdw blurRad="50800" dist="20000" dir="5400000" rotWithShape="0">
              <a:srgbClr xmlns:mc="http://schemas.openxmlformats.org/markup-compatibility/2006" xmlns:a14="http://schemas.microsoft.com/office/drawing/2010/main" val="000000" mc:Ignorable="">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0.xml><?xml version="1.0" encoding="utf-8"?>
<a:theme xmlns:a="http://schemas.openxmlformats.org/drawingml/2006/main" name="1_Apex">
  <a:themeElements>
    <a:clrScheme name="Apex">
      <a:dk1>
        <a:sysClr val="windowText" lastClr="000000"/>
      </a:dk1>
      <a:lt1>
        <a:sysClr val="window" lastClr="FFFFFF"/>
      </a:lt1>
      <a:dk2>
        <a:srgbClr xmlns:mc="http://schemas.openxmlformats.org/markup-compatibility/2006" xmlns:a14="http://schemas.microsoft.com/office/drawing/2010/main" val="69676D" mc:Ignorable=""/>
      </a:dk2>
      <a:lt2>
        <a:srgbClr xmlns:mc="http://schemas.openxmlformats.org/markup-compatibility/2006" xmlns:a14="http://schemas.microsoft.com/office/drawing/2010/main" val="C9C2D1" mc:Ignorable=""/>
      </a:lt2>
      <a:accent1>
        <a:srgbClr xmlns:mc="http://schemas.openxmlformats.org/markup-compatibility/2006" xmlns:a14="http://schemas.microsoft.com/office/drawing/2010/main" val="CEB966" mc:Ignorable=""/>
      </a:accent1>
      <a:accent2>
        <a:srgbClr xmlns:mc="http://schemas.openxmlformats.org/markup-compatibility/2006" xmlns:a14="http://schemas.microsoft.com/office/drawing/2010/main" val="9CB084" mc:Ignorable=""/>
      </a:accent2>
      <a:accent3>
        <a:srgbClr xmlns:mc="http://schemas.openxmlformats.org/markup-compatibility/2006" xmlns:a14="http://schemas.microsoft.com/office/drawing/2010/main" val="6BB1C9" mc:Ignorable=""/>
      </a:accent3>
      <a:accent4>
        <a:srgbClr xmlns:mc="http://schemas.openxmlformats.org/markup-compatibility/2006" xmlns:a14="http://schemas.microsoft.com/office/drawing/2010/main" val="6585CF" mc:Ignorable=""/>
      </a:accent4>
      <a:accent5>
        <a:srgbClr xmlns:mc="http://schemas.openxmlformats.org/markup-compatibility/2006" xmlns:a14="http://schemas.microsoft.com/office/drawing/2010/main" val="7E6BC9" mc:Ignorable=""/>
      </a:accent5>
      <a:accent6>
        <a:srgbClr xmlns:mc="http://schemas.openxmlformats.org/markup-compatibility/2006" xmlns:a14="http://schemas.microsoft.com/office/drawing/2010/main" val="A379BB" mc:Ignorable=""/>
      </a:accent6>
      <a:hlink>
        <a:srgbClr xmlns:mc="http://schemas.openxmlformats.org/markup-compatibility/2006" xmlns:a14="http://schemas.microsoft.com/office/drawing/2010/main" val="410082" mc:Ignorable=""/>
      </a:hlink>
      <a:folHlink>
        <a:srgbClr xmlns:mc="http://schemas.openxmlformats.org/markup-compatibility/2006" xmlns:a14="http://schemas.microsoft.com/office/drawing/2010/main" val="932968" mc:Ignorable=""/>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xmlns:mc="http://schemas.openxmlformats.org/markup-compatibility/2006" xmlns:a14="http://schemas.microsoft.com/office/drawing/2010/main" val="000000" mc:Ignorable="">
                <a:alpha val="350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1.xml><?xml version="1.0" encoding="utf-8"?>
<a:theme xmlns:a="http://schemas.openxmlformats.org/drawingml/2006/main" name="BlackTie">
  <a:themeElements>
    <a:clrScheme name="BlackTi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6464A" mc:Ignorable=""/>
      </a:dk2>
      <a:lt2>
        <a:srgbClr xmlns:mc="http://schemas.openxmlformats.org/markup-compatibility/2006" xmlns:a14="http://schemas.microsoft.com/office/drawing/2010/main" val="E3DCCF" mc:Ignorable=""/>
      </a:lt2>
      <a:accent1>
        <a:srgbClr xmlns:mc="http://schemas.openxmlformats.org/markup-compatibility/2006" xmlns:a14="http://schemas.microsoft.com/office/drawing/2010/main" val="6F6F74" mc:Ignorable=""/>
      </a:accent1>
      <a:accent2>
        <a:srgbClr xmlns:mc="http://schemas.openxmlformats.org/markup-compatibility/2006" xmlns:a14="http://schemas.microsoft.com/office/drawing/2010/main" val="A7B789" mc:Ignorable=""/>
      </a:accent2>
      <a:accent3>
        <a:srgbClr xmlns:mc="http://schemas.openxmlformats.org/markup-compatibility/2006" xmlns:a14="http://schemas.microsoft.com/office/drawing/2010/main" val="BEAE98" mc:Ignorable=""/>
      </a:accent3>
      <a:accent4>
        <a:srgbClr xmlns:mc="http://schemas.openxmlformats.org/markup-compatibility/2006" xmlns:a14="http://schemas.microsoft.com/office/drawing/2010/main" val="92A9B9" mc:Ignorable=""/>
      </a:accent4>
      <a:accent5>
        <a:srgbClr xmlns:mc="http://schemas.openxmlformats.org/markup-compatibility/2006" xmlns:a14="http://schemas.microsoft.com/office/drawing/2010/main" val="9C8265" mc:Ignorable=""/>
      </a:accent5>
      <a:accent6>
        <a:srgbClr xmlns:mc="http://schemas.openxmlformats.org/markup-compatibility/2006" xmlns:a14="http://schemas.microsoft.com/office/drawing/2010/main" val="8D6974" mc:Ignorable=""/>
      </a:accent6>
      <a:hlink>
        <a:srgbClr xmlns:mc="http://schemas.openxmlformats.org/markup-compatibility/2006" xmlns:a14="http://schemas.microsoft.com/office/drawing/2010/main" val="67AABF" mc:Ignorable=""/>
      </a:hlink>
      <a:folHlink>
        <a:srgbClr xmlns:mc="http://schemas.openxmlformats.org/markup-compatibility/2006" xmlns:a14="http://schemas.microsoft.com/office/drawing/2010/main" val="B1B5AB" mc:Ignorable=""/>
      </a:folHlink>
    </a:clrScheme>
    <a:fontScheme name="BlackTie">
      <a:maj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xmlns:mc="http://schemas.openxmlformats.org/markup-compatibility/2006" xmlns:a14="http://schemas.microsoft.com/office/drawing/2010/main" val="000000" mc:Ignorable="">
                <a:alpha val="40000"/>
              </a:srgbClr>
            </a:outerShdw>
          </a:effectLst>
        </a:effectStyle>
        <a:effectStyle>
          <a:effectLst>
            <a:outerShdw blurRad="50800" dist="41909" dir="5400000" rotWithShape="0">
              <a:srgbClr xmlns:mc="http://schemas.openxmlformats.org/markup-compatibility/2006" xmlns:a14="http://schemas.microsoft.com/office/drawing/2010/main" val="000000" mc:Ignorable="">
                <a:alpha val="40000"/>
              </a:srgbClr>
            </a:outerShdw>
          </a:effectLst>
        </a:effectStyle>
        <a:effectStyle>
          <a:effectLst>
            <a:outerShdw blurRad="57150" dist="38100" dir="5400000" algn="br" rotWithShape="0">
              <a:srgbClr xmlns:mc="http://schemas.openxmlformats.org/markup-compatibility/2006" xmlns:a14="http://schemas.microsoft.com/office/drawing/2010/main" val="000000" mc:Ignorable="">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12.xml><?xml version="1.0" encoding="utf-8"?>
<a:theme xmlns:a="http://schemas.openxmlformats.org/drawingml/2006/main" name="Couture">
  <a:themeElements>
    <a:clrScheme name="Couture">
      <a:dk1>
        <a:sysClr val="windowText" lastClr="000000"/>
      </a:dk1>
      <a:lt1>
        <a:sysClr val="window" lastClr="FFFFFF"/>
      </a:lt1>
      <a:dk2>
        <a:srgbClr xmlns:mc="http://schemas.openxmlformats.org/markup-compatibility/2006" xmlns:a14="http://schemas.microsoft.com/office/drawing/2010/main" val="37302A" mc:Ignorable=""/>
      </a:dk2>
      <a:lt2>
        <a:srgbClr xmlns:mc="http://schemas.openxmlformats.org/markup-compatibility/2006" xmlns:a14="http://schemas.microsoft.com/office/drawing/2010/main" val="D0CCB9" mc:Ignorable=""/>
      </a:lt2>
      <a:accent1>
        <a:srgbClr xmlns:mc="http://schemas.openxmlformats.org/markup-compatibility/2006" xmlns:a14="http://schemas.microsoft.com/office/drawing/2010/main" val="9E8E5C" mc:Ignorable=""/>
      </a:accent1>
      <a:accent2>
        <a:srgbClr xmlns:mc="http://schemas.openxmlformats.org/markup-compatibility/2006" xmlns:a14="http://schemas.microsoft.com/office/drawing/2010/main" val="A09781" mc:Ignorable=""/>
      </a:accent2>
      <a:accent3>
        <a:srgbClr xmlns:mc="http://schemas.openxmlformats.org/markup-compatibility/2006" xmlns:a14="http://schemas.microsoft.com/office/drawing/2010/main" val="85776D" mc:Ignorable=""/>
      </a:accent3>
      <a:accent4>
        <a:srgbClr xmlns:mc="http://schemas.openxmlformats.org/markup-compatibility/2006" xmlns:a14="http://schemas.microsoft.com/office/drawing/2010/main" val="AEAFA9" mc:Ignorable=""/>
      </a:accent4>
      <a:accent5>
        <a:srgbClr xmlns:mc="http://schemas.openxmlformats.org/markup-compatibility/2006" xmlns:a14="http://schemas.microsoft.com/office/drawing/2010/main" val="8D878B" mc:Ignorable=""/>
      </a:accent5>
      <a:accent6>
        <a:srgbClr xmlns:mc="http://schemas.openxmlformats.org/markup-compatibility/2006" xmlns:a14="http://schemas.microsoft.com/office/drawing/2010/main" val="6B6149" mc:Ignorable=""/>
      </a:accent6>
      <a:hlink>
        <a:srgbClr xmlns:mc="http://schemas.openxmlformats.org/markup-compatibility/2006" xmlns:a14="http://schemas.microsoft.com/office/drawing/2010/main" val="B6A272" mc:Ignorable=""/>
      </a:hlink>
      <a:folHlink>
        <a:srgbClr xmlns:mc="http://schemas.openxmlformats.org/markup-compatibility/2006" xmlns:a14="http://schemas.microsoft.com/office/drawing/2010/main" val="8A784F" mc:Ignorable=""/>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xmlns:mc="http://schemas.openxmlformats.org/markup-compatibility/2006" xmlns:a14="http://schemas.microsoft.com/office/drawing/2010/main" val="000000" mc:Ignorable="">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Austin">
  <a:themeElements>
    <a:clrScheme name="Austin">
      <a:dk1>
        <a:sysClr val="windowText" lastClr="000000"/>
      </a:dk1>
      <a:lt1>
        <a:sysClr val="window" lastClr="FFFFFF"/>
      </a:lt1>
      <a:dk2>
        <a:srgbClr xmlns:mc="http://schemas.openxmlformats.org/markup-compatibility/2006" xmlns:a14="http://schemas.microsoft.com/office/drawing/2010/main" val="3E3D2D" mc:Ignorable=""/>
      </a:dk2>
      <a:lt2>
        <a:srgbClr xmlns:mc="http://schemas.openxmlformats.org/markup-compatibility/2006" xmlns:a14="http://schemas.microsoft.com/office/drawing/2010/main" val="CAF278" mc:Ignorable=""/>
      </a:lt2>
      <a:accent1>
        <a:srgbClr xmlns:mc="http://schemas.openxmlformats.org/markup-compatibility/2006" xmlns:a14="http://schemas.microsoft.com/office/drawing/2010/main" val="94C600" mc:Ignorable=""/>
      </a:accent1>
      <a:accent2>
        <a:srgbClr xmlns:mc="http://schemas.openxmlformats.org/markup-compatibility/2006" xmlns:a14="http://schemas.microsoft.com/office/drawing/2010/main" val="71685A" mc:Ignorable=""/>
      </a:accent2>
      <a:accent3>
        <a:srgbClr xmlns:mc="http://schemas.openxmlformats.org/markup-compatibility/2006" xmlns:a14="http://schemas.microsoft.com/office/drawing/2010/main" val="FF6700" mc:Ignorable=""/>
      </a:accent3>
      <a:accent4>
        <a:srgbClr xmlns:mc="http://schemas.openxmlformats.org/markup-compatibility/2006" xmlns:a14="http://schemas.microsoft.com/office/drawing/2010/main" val="909465" mc:Ignorable=""/>
      </a:accent4>
      <a:accent5>
        <a:srgbClr xmlns:mc="http://schemas.openxmlformats.org/markup-compatibility/2006" xmlns:a14="http://schemas.microsoft.com/office/drawing/2010/main" val="956B43" mc:Ignorable=""/>
      </a:accent5>
      <a:accent6>
        <a:srgbClr xmlns:mc="http://schemas.openxmlformats.org/markup-compatibility/2006" xmlns:a14="http://schemas.microsoft.com/office/drawing/2010/main" val="FEA022" mc:Ignorable=""/>
      </a:accent6>
      <a:hlink>
        <a:srgbClr xmlns:mc="http://schemas.openxmlformats.org/markup-compatibility/2006" xmlns:a14="http://schemas.microsoft.com/office/drawing/2010/main" val="E68200" mc:Ignorable=""/>
      </a:hlink>
      <a:folHlink>
        <a:srgbClr xmlns:mc="http://schemas.openxmlformats.org/markup-compatibility/2006" xmlns:a14="http://schemas.microsoft.com/office/drawing/2010/main" val="FFA94A" mc:Ignorable=""/>
      </a:folHlink>
    </a:clrScheme>
    <a:fontScheme name="Austin">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xmlns:mc="http://schemas.openxmlformats.org/markup-compatibility/2006" xmlns:a14="http://schemas.microsoft.com/office/drawing/2010/main" val="000000" mc:Ignorable="">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xmlns:mc="http://schemas.openxmlformats.org/markup-compatibility/2006" xmlns:a14="http://schemas.microsoft.com/office/drawing/2010/main" val="000000" mc:Ignorable="">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6.xml><?xml version="1.0" encoding="utf-8"?>
<a:theme xmlns:a="http://schemas.openxmlformats.org/drawingml/2006/main" name="2_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Flow">
  <a:themeElements>
    <a:clrScheme name="Flow">
      <a:dk1>
        <a:sysClr val="windowText" lastClr="000000"/>
      </a:dk1>
      <a:lt1>
        <a:sysClr val="window" lastClr="FFFFFF"/>
      </a:lt1>
      <a:dk2>
        <a:srgbClr xmlns:mc="http://schemas.openxmlformats.org/markup-compatibility/2006" xmlns:a14="http://schemas.microsoft.com/office/drawing/2010/main" val="04617B" mc:Ignorable=""/>
      </a:dk2>
      <a:lt2>
        <a:srgbClr xmlns:mc="http://schemas.openxmlformats.org/markup-compatibility/2006" xmlns:a14="http://schemas.microsoft.com/office/drawing/2010/main" val="DBF5F9" mc:Ignorable=""/>
      </a:lt2>
      <a:accent1>
        <a:srgbClr xmlns:mc="http://schemas.openxmlformats.org/markup-compatibility/2006" xmlns:a14="http://schemas.microsoft.com/office/drawing/2010/main" val="0F6FC6" mc:Ignorable=""/>
      </a:accent1>
      <a:accent2>
        <a:srgbClr xmlns:mc="http://schemas.openxmlformats.org/markup-compatibility/2006" xmlns:a14="http://schemas.microsoft.com/office/drawing/2010/main" val="009DD9" mc:Ignorable=""/>
      </a:accent2>
      <a:accent3>
        <a:srgbClr xmlns:mc="http://schemas.openxmlformats.org/markup-compatibility/2006" xmlns:a14="http://schemas.microsoft.com/office/drawing/2010/main" val="0BD0D9" mc:Ignorable=""/>
      </a:accent3>
      <a:accent4>
        <a:srgbClr xmlns:mc="http://schemas.openxmlformats.org/markup-compatibility/2006" xmlns:a14="http://schemas.microsoft.com/office/drawing/2010/main" val="10CF9B" mc:Ignorable=""/>
      </a:accent4>
      <a:accent5>
        <a:srgbClr xmlns:mc="http://schemas.openxmlformats.org/markup-compatibility/2006" xmlns:a14="http://schemas.microsoft.com/office/drawing/2010/main" val="7CCA62" mc:Ignorable=""/>
      </a:accent5>
      <a:accent6>
        <a:srgbClr xmlns:mc="http://schemas.openxmlformats.org/markup-compatibility/2006" xmlns:a14="http://schemas.microsoft.com/office/drawing/2010/main" val="A5C249" mc:Ignorable=""/>
      </a:accent6>
      <a:hlink>
        <a:srgbClr xmlns:mc="http://schemas.openxmlformats.org/markup-compatibility/2006" xmlns:a14="http://schemas.microsoft.com/office/drawing/2010/main" val="F49100" mc:Ignorable=""/>
      </a:hlink>
      <a:folHlink>
        <a:srgbClr xmlns:mc="http://schemas.openxmlformats.org/markup-compatibility/2006" xmlns:a14="http://schemas.microsoft.com/office/drawing/2010/main" val="85DFD0" mc:Ignorable=""/>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8.xml><?xml version="1.0" encoding="utf-8"?>
<a:theme xmlns:a="http://schemas.openxmlformats.org/drawingml/2006/main" name="Office Theme">
  <a:themeElements>
    <a:clrScheme nam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BBE0E3" mc:Ignorable=""/>
      </a:accent1>
      <a:accent2>
        <a:srgbClr xmlns:mc="http://schemas.openxmlformats.org/markup-compatibility/2006" xmlns:a14="http://schemas.microsoft.com/office/drawing/2010/main" val="333399"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DAEDEF" mc:Ignorable=""/>
      </a:accent5>
      <a:accent6>
        <a:srgbClr xmlns:mc="http://schemas.openxmlformats.org/markup-compatibility/2006" xmlns:a14="http://schemas.microsoft.com/office/drawing/2010/main" val="2D2D8A" mc:Ignorable=""/>
      </a:accent6>
      <a:hlink>
        <a:srgbClr xmlns:mc="http://schemas.openxmlformats.org/markup-compatibility/2006" xmlns:a14="http://schemas.microsoft.com/office/drawing/2010/main" val="009999" mc:Ignorable=""/>
      </a:hlink>
      <a:folHlink>
        <a:srgbClr xmlns:mc="http://schemas.openxmlformats.org/markup-compatibility/2006" xmlns:a14="http://schemas.microsoft.com/office/drawing/2010/main" val="99CC0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fice Theme">
  <a:themeElements>
    <a:clrScheme nam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BBE0E3" mc:Ignorable=""/>
      </a:accent1>
      <a:accent2>
        <a:srgbClr xmlns:mc="http://schemas.openxmlformats.org/markup-compatibility/2006" xmlns:a14="http://schemas.microsoft.com/office/drawing/2010/main" val="333399"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DAEDEF" mc:Ignorable=""/>
      </a:accent5>
      <a:accent6>
        <a:srgbClr xmlns:mc="http://schemas.openxmlformats.org/markup-compatibility/2006" xmlns:a14="http://schemas.microsoft.com/office/drawing/2010/main" val="2D2D8A" mc:Ignorable=""/>
      </a:accent6>
      <a:hlink>
        <a:srgbClr xmlns:mc="http://schemas.openxmlformats.org/markup-compatibility/2006" xmlns:a14="http://schemas.microsoft.com/office/drawing/2010/main" val="009999" mc:Ignorable=""/>
      </a:hlink>
      <a:folHlink>
        <a:srgbClr xmlns:mc="http://schemas.openxmlformats.org/markup-compatibility/2006" xmlns:a14="http://schemas.microsoft.com/office/drawing/2010/main" val="99CC0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
    <a:dk1>
      <a:srgbClr xmlns:mc="http://schemas.openxmlformats.org/markup-compatibility/2006" xmlns:a14="http://schemas.microsoft.com/office/drawing/2010/main" val="FFFFFF"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5000" mc:Ignorable=""/>
    </a:dk2>
    <a:lt2>
      <a:srgbClr xmlns:mc="http://schemas.openxmlformats.org/markup-compatibility/2006" xmlns:a14="http://schemas.microsoft.com/office/drawing/2010/main" val="DCEAAE" mc:Ignorable=""/>
    </a:lt2>
    <a:accent1>
      <a:srgbClr xmlns:mc="http://schemas.openxmlformats.org/markup-compatibility/2006" xmlns:a14="http://schemas.microsoft.com/office/drawing/2010/main" val="27FF27" mc:Ignorable=""/>
    </a:accent1>
    <a:accent2>
      <a:srgbClr xmlns:mc="http://schemas.openxmlformats.org/markup-compatibility/2006" xmlns:a14="http://schemas.microsoft.com/office/drawing/2010/main" val="6F801A" mc:Ignorable=""/>
    </a:accent2>
    <a:accent3>
      <a:srgbClr xmlns:mc="http://schemas.openxmlformats.org/markup-compatibility/2006" xmlns:a14="http://schemas.microsoft.com/office/drawing/2010/main" val="AAB3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AE2AA" mc:Ignorable=""/>
    </a:accent5>
    <a:accent6>
      <a:srgbClr xmlns:mc="http://schemas.openxmlformats.org/markup-compatibility/2006" xmlns:a14="http://schemas.microsoft.com/office/drawing/2010/main" val="64731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CCCC00" mc:Ignorable=""/>
    </a:folHlink>
  </a:clrScheme>
</a:themeOverride>
</file>

<file path=ppt/theme/themeOverride2.xml><?xml version="1.0" encoding="utf-8"?>
<a:themeOverride xmlns:a="http://schemas.openxmlformats.org/drawingml/2006/main">
  <a:clrScheme name="Custom 2">
    <a:dk1>
      <a:sysClr val="windowText" lastClr="000000"/>
    </a:dk1>
    <a:lt1>
      <a:srgbClr xmlns:mc="http://schemas.openxmlformats.org/markup-compatibility/2006" xmlns:a14="http://schemas.microsoft.com/office/drawing/2010/main" val="FFC000" mc:Ignorable=""/>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CCC1D9"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themeOverride>
</file>

<file path=ppt/theme/themeOverride3.xml><?xml version="1.0" encoding="utf-8"?>
<a:themeOverride xmlns:a="http://schemas.openxmlformats.org/drawingml/2006/main">
  <a:clrScheme name="Opulent">
    <a:dk1>
      <a:sysClr val="windowText" lastClr="000000"/>
    </a:dk1>
    <a:lt1>
      <a:sysClr val="window" lastClr="FFFFFF"/>
    </a:lt1>
    <a:dk2>
      <a:srgbClr xmlns:mc="http://schemas.openxmlformats.org/markup-compatibility/2006" xmlns:a14="http://schemas.microsoft.com/office/drawing/2010/main" val="B13F9A" mc:Ignorable=""/>
    </a:dk2>
    <a:lt2>
      <a:srgbClr xmlns:mc="http://schemas.openxmlformats.org/markup-compatibility/2006" xmlns:a14="http://schemas.microsoft.com/office/drawing/2010/main" val="F4E7ED" mc:Ignorable=""/>
    </a:lt2>
    <a:accent1>
      <a:srgbClr xmlns:mc="http://schemas.openxmlformats.org/markup-compatibility/2006" xmlns:a14="http://schemas.microsoft.com/office/drawing/2010/main" val="B83D68" mc:Ignorable=""/>
    </a:accent1>
    <a:accent2>
      <a:srgbClr xmlns:mc="http://schemas.openxmlformats.org/markup-compatibility/2006" xmlns:a14="http://schemas.microsoft.com/office/drawing/2010/main" val="AC66BB" mc:Ignorable=""/>
    </a:accent2>
    <a:accent3>
      <a:srgbClr xmlns:mc="http://schemas.openxmlformats.org/markup-compatibility/2006" xmlns:a14="http://schemas.microsoft.com/office/drawing/2010/main" val="DE6C36" mc:Ignorable=""/>
    </a:accent3>
    <a:accent4>
      <a:srgbClr xmlns:mc="http://schemas.openxmlformats.org/markup-compatibility/2006" xmlns:a14="http://schemas.microsoft.com/office/drawing/2010/main" val="F9B639" mc:Ignorable=""/>
    </a:accent4>
    <a:accent5>
      <a:srgbClr xmlns:mc="http://schemas.openxmlformats.org/markup-compatibility/2006" xmlns:a14="http://schemas.microsoft.com/office/drawing/2010/main" val="CF6DA4" mc:Ignorable=""/>
    </a:accent5>
    <a:accent6>
      <a:srgbClr xmlns:mc="http://schemas.openxmlformats.org/markup-compatibility/2006" xmlns:a14="http://schemas.microsoft.com/office/drawing/2010/main" val="FA8D3D" mc:Ignorable=""/>
    </a:accent6>
    <a:hlink>
      <a:srgbClr xmlns:mc="http://schemas.openxmlformats.org/markup-compatibility/2006" xmlns:a14="http://schemas.microsoft.com/office/drawing/2010/main" val="FFDE66" mc:Ignorable=""/>
    </a:hlink>
    <a:folHlink>
      <a:srgbClr xmlns:mc="http://schemas.openxmlformats.org/markup-compatibility/2006" xmlns:a14="http://schemas.microsoft.com/office/drawing/2010/main" val="D490C5" mc:Ignorable=""/>
    </a:folHlink>
  </a:clrScheme>
</a:themeOverride>
</file>

<file path=ppt/theme/themeOverride4.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5.xml><?xml version="1.0" encoding="utf-8"?>
<a:themeOverride xmlns:a="http://schemas.openxmlformats.org/drawingml/2006/main">
  <a:clrScheme name="Custom 5">
    <a:dk1>
      <a:sysClr val="windowText" lastClr="000000"/>
    </a:dk1>
    <a:lt1>
      <a:sysClr val="window" lastClr="FFFFFF"/>
    </a:lt1>
    <a:dk2>
      <a:srgbClr xmlns:mc="http://schemas.openxmlformats.org/markup-compatibility/2006" xmlns:a14="http://schemas.microsoft.com/office/drawing/2010/main" val="212745" mc:Ignorable=""/>
    </a:dk2>
    <a:lt2>
      <a:srgbClr xmlns:mc="http://schemas.openxmlformats.org/markup-compatibility/2006" xmlns:a14="http://schemas.microsoft.com/office/drawing/2010/main" val="B4DCFA" mc:Ignorable=""/>
    </a:lt2>
    <a:accent1>
      <a:srgbClr xmlns:mc="http://schemas.openxmlformats.org/markup-compatibility/2006" xmlns:a14="http://schemas.microsoft.com/office/drawing/2010/main" val="4E67C8" mc:Ignorable=""/>
    </a:accent1>
    <a:accent2>
      <a:srgbClr xmlns:mc="http://schemas.openxmlformats.org/markup-compatibility/2006" xmlns:a14="http://schemas.microsoft.com/office/drawing/2010/main" val="5ECCF3" mc:Ignorable=""/>
    </a:accent2>
    <a:accent3>
      <a:srgbClr xmlns:mc="http://schemas.openxmlformats.org/markup-compatibility/2006" xmlns:a14="http://schemas.microsoft.com/office/drawing/2010/main" val="11B2EB" mc:Ignorable=""/>
    </a:accent3>
    <a:accent4>
      <a:srgbClr xmlns:mc="http://schemas.openxmlformats.org/markup-compatibility/2006" xmlns:a14="http://schemas.microsoft.com/office/drawing/2010/main" val="5DCEAF" mc:Ignorable=""/>
    </a:accent4>
    <a:accent5>
      <a:srgbClr xmlns:mc="http://schemas.openxmlformats.org/markup-compatibility/2006" xmlns:a14="http://schemas.microsoft.com/office/drawing/2010/main" val="FF8021" mc:Ignorable=""/>
    </a:accent5>
    <a:accent6>
      <a:srgbClr xmlns:mc="http://schemas.openxmlformats.org/markup-compatibility/2006" xmlns:a14="http://schemas.microsoft.com/office/drawing/2010/main" val="F14124" mc:Ignorable=""/>
    </a:accent6>
    <a:hlink>
      <a:srgbClr xmlns:mc="http://schemas.openxmlformats.org/markup-compatibility/2006" xmlns:a14="http://schemas.microsoft.com/office/drawing/2010/main" val="56C7AA" mc:Ignorable=""/>
    </a:hlink>
    <a:folHlink>
      <a:srgbClr xmlns:mc="http://schemas.openxmlformats.org/markup-compatibility/2006" xmlns:a14="http://schemas.microsoft.com/office/drawing/2010/main" val="59A8D1" mc:Ignorable=""/>
    </a:folHlink>
  </a:clrScheme>
</a:themeOverride>
</file>

<file path=ppt/theme/themeOverride6.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7.xml><?xml version="1.0" encoding="utf-8"?>
<a:themeOverride xmlns:a="http://schemas.openxmlformats.org/drawingml/2006/main">
  <a:clrScheme name="Custom 3">
    <a:dk1>
      <a:srgbClr xmlns:mc="http://schemas.openxmlformats.org/markup-compatibility/2006" xmlns:a14="http://schemas.microsoft.com/office/drawing/2010/main" val="FFFFFF"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5000" mc:Ignorable=""/>
    </a:dk2>
    <a:lt2>
      <a:srgbClr xmlns:mc="http://schemas.openxmlformats.org/markup-compatibility/2006" xmlns:a14="http://schemas.microsoft.com/office/drawing/2010/main" val="DCEAAE" mc:Ignorable=""/>
    </a:lt2>
    <a:accent1>
      <a:srgbClr xmlns:mc="http://schemas.openxmlformats.org/markup-compatibility/2006" xmlns:a14="http://schemas.microsoft.com/office/drawing/2010/main" val="27FF27" mc:Ignorable=""/>
    </a:accent1>
    <a:accent2>
      <a:srgbClr xmlns:mc="http://schemas.openxmlformats.org/markup-compatibility/2006" xmlns:a14="http://schemas.microsoft.com/office/drawing/2010/main" val="6F801A" mc:Ignorable=""/>
    </a:accent2>
    <a:accent3>
      <a:srgbClr xmlns:mc="http://schemas.openxmlformats.org/markup-compatibility/2006" xmlns:a14="http://schemas.microsoft.com/office/drawing/2010/main" val="AAB3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AE2AA" mc:Ignorable=""/>
    </a:accent5>
    <a:accent6>
      <a:srgbClr xmlns:mc="http://schemas.openxmlformats.org/markup-compatibility/2006" xmlns:a14="http://schemas.microsoft.com/office/drawing/2010/main" val="64731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CCCC00" mc:Ignorable=""/>
    </a:folHlink>
  </a:clrScheme>
</a:themeOverride>
</file>

<file path=ppt/theme/themeOverride8.xml><?xml version="1.0" encoding="utf-8"?>
<a:themeOverride xmlns:a="http://schemas.openxmlformats.org/drawingml/2006/main">
  <a:clrScheme name="Custom 3">
    <a:dk1>
      <a:srgbClr xmlns:mc="http://schemas.openxmlformats.org/markup-compatibility/2006" xmlns:a14="http://schemas.microsoft.com/office/drawing/2010/main" val="FFFFFF"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5000" mc:Ignorable=""/>
    </a:dk2>
    <a:lt2>
      <a:srgbClr xmlns:mc="http://schemas.openxmlformats.org/markup-compatibility/2006" xmlns:a14="http://schemas.microsoft.com/office/drawing/2010/main" val="DCEAAE" mc:Ignorable=""/>
    </a:lt2>
    <a:accent1>
      <a:srgbClr xmlns:mc="http://schemas.openxmlformats.org/markup-compatibility/2006" xmlns:a14="http://schemas.microsoft.com/office/drawing/2010/main" val="27FF27" mc:Ignorable=""/>
    </a:accent1>
    <a:accent2>
      <a:srgbClr xmlns:mc="http://schemas.openxmlformats.org/markup-compatibility/2006" xmlns:a14="http://schemas.microsoft.com/office/drawing/2010/main" val="6F801A" mc:Ignorable=""/>
    </a:accent2>
    <a:accent3>
      <a:srgbClr xmlns:mc="http://schemas.openxmlformats.org/markup-compatibility/2006" xmlns:a14="http://schemas.microsoft.com/office/drawing/2010/main" val="AAB3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AE2AA" mc:Ignorable=""/>
    </a:accent5>
    <a:accent6>
      <a:srgbClr xmlns:mc="http://schemas.openxmlformats.org/markup-compatibility/2006" xmlns:a14="http://schemas.microsoft.com/office/drawing/2010/main" val="64731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CCCC00" mc:Ignorable=""/>
    </a:folHlink>
  </a:clrScheme>
</a:themeOverride>
</file>

<file path=ppt/theme/themeOverride9.xml><?xml version="1.0" encoding="utf-8"?>
<a:themeOverride xmlns:a="http://schemas.openxmlformats.org/drawingml/2006/main">
  <a:clrScheme name="Custom 3">
    <a:dk1>
      <a:srgbClr xmlns:mc="http://schemas.openxmlformats.org/markup-compatibility/2006" xmlns:a14="http://schemas.microsoft.com/office/drawing/2010/main" val="FFFFFF"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5000" mc:Ignorable=""/>
    </a:dk2>
    <a:lt2>
      <a:srgbClr xmlns:mc="http://schemas.openxmlformats.org/markup-compatibility/2006" xmlns:a14="http://schemas.microsoft.com/office/drawing/2010/main" val="DCEAAE" mc:Ignorable=""/>
    </a:lt2>
    <a:accent1>
      <a:srgbClr xmlns:mc="http://schemas.openxmlformats.org/markup-compatibility/2006" xmlns:a14="http://schemas.microsoft.com/office/drawing/2010/main" val="27FF27" mc:Ignorable=""/>
    </a:accent1>
    <a:accent2>
      <a:srgbClr xmlns:mc="http://schemas.openxmlformats.org/markup-compatibility/2006" xmlns:a14="http://schemas.microsoft.com/office/drawing/2010/main" val="6F801A" mc:Ignorable=""/>
    </a:accent2>
    <a:accent3>
      <a:srgbClr xmlns:mc="http://schemas.openxmlformats.org/markup-compatibility/2006" xmlns:a14="http://schemas.microsoft.com/office/drawing/2010/main" val="AAB3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AE2AA" mc:Ignorable=""/>
    </a:accent5>
    <a:accent6>
      <a:srgbClr xmlns:mc="http://schemas.openxmlformats.org/markup-compatibility/2006" xmlns:a14="http://schemas.microsoft.com/office/drawing/2010/main" val="64731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CCCC00" mc:Ignorable=""/>
    </a:folHlink>
  </a:clrScheme>
</a:themeOverride>
</file>

<file path=ppt/theme/themeOverride10.xml><?xml version="1.0" encoding="utf-8"?>
<a:themeOverride xmlns:a="http://schemas.openxmlformats.org/drawingml/2006/main">
  <a:clrScheme name="Clarity">
    <a:dk1>
      <a:srgbClr xmlns:mc="http://schemas.openxmlformats.org/markup-compatibility/2006" xmlns:a14="http://schemas.microsoft.com/office/drawing/2010/main" val="29293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D2533C" mc:Ignorable=""/>
    </a:dk2>
    <a:lt2>
      <a:srgbClr xmlns:mc="http://schemas.openxmlformats.org/markup-compatibility/2006" xmlns:a14="http://schemas.microsoft.com/office/drawing/2010/main" val="F3F2DC" mc:Ignorable=""/>
    </a:lt2>
    <a:accent1>
      <a:srgbClr xmlns:mc="http://schemas.openxmlformats.org/markup-compatibility/2006" xmlns:a14="http://schemas.microsoft.com/office/drawing/2010/main" val="93A299" mc:Ignorable=""/>
    </a:accent1>
    <a:accent2>
      <a:srgbClr xmlns:mc="http://schemas.openxmlformats.org/markup-compatibility/2006" xmlns:a14="http://schemas.microsoft.com/office/drawing/2010/main" val="AD8F67" mc:Ignorable=""/>
    </a:accent2>
    <a:accent3>
      <a:srgbClr xmlns:mc="http://schemas.openxmlformats.org/markup-compatibility/2006" xmlns:a14="http://schemas.microsoft.com/office/drawing/2010/main" val="726056" mc:Ignorable=""/>
    </a:accent3>
    <a:accent4>
      <a:srgbClr xmlns:mc="http://schemas.openxmlformats.org/markup-compatibility/2006" xmlns:a14="http://schemas.microsoft.com/office/drawing/2010/main" val="4C5A6A" mc:Ignorable=""/>
    </a:accent4>
    <a:accent5>
      <a:srgbClr xmlns:mc="http://schemas.openxmlformats.org/markup-compatibility/2006" xmlns:a14="http://schemas.microsoft.com/office/drawing/2010/main" val="808DA0" mc:Ignorable=""/>
    </a:accent5>
    <a:accent6>
      <a:srgbClr xmlns:mc="http://schemas.openxmlformats.org/markup-compatibility/2006" xmlns:a14="http://schemas.microsoft.com/office/drawing/2010/main" val="79463D"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themeOverride>
</file>

<file path=ppt/theme/themeOverride11.xml><?xml version="1.0" encoding="utf-8"?>
<a:themeOverride xmlns:a="http://schemas.openxmlformats.org/drawingml/2006/main">
  <a:clrScheme name="Opulent">
    <a:dk1>
      <a:sysClr val="windowText" lastClr="000000"/>
    </a:dk1>
    <a:lt1>
      <a:sysClr val="window" lastClr="FFFFFF"/>
    </a:lt1>
    <a:dk2>
      <a:srgbClr xmlns:mc="http://schemas.openxmlformats.org/markup-compatibility/2006" xmlns:a14="http://schemas.microsoft.com/office/drawing/2010/main" val="B13F9A" mc:Ignorable=""/>
    </a:dk2>
    <a:lt2>
      <a:srgbClr xmlns:mc="http://schemas.openxmlformats.org/markup-compatibility/2006" xmlns:a14="http://schemas.microsoft.com/office/drawing/2010/main" val="F4E7ED" mc:Ignorable=""/>
    </a:lt2>
    <a:accent1>
      <a:srgbClr xmlns:mc="http://schemas.openxmlformats.org/markup-compatibility/2006" xmlns:a14="http://schemas.microsoft.com/office/drawing/2010/main" val="B83D68" mc:Ignorable=""/>
    </a:accent1>
    <a:accent2>
      <a:srgbClr xmlns:mc="http://schemas.openxmlformats.org/markup-compatibility/2006" xmlns:a14="http://schemas.microsoft.com/office/drawing/2010/main" val="AC66BB" mc:Ignorable=""/>
    </a:accent2>
    <a:accent3>
      <a:srgbClr xmlns:mc="http://schemas.openxmlformats.org/markup-compatibility/2006" xmlns:a14="http://schemas.microsoft.com/office/drawing/2010/main" val="DE6C36" mc:Ignorable=""/>
    </a:accent3>
    <a:accent4>
      <a:srgbClr xmlns:mc="http://schemas.openxmlformats.org/markup-compatibility/2006" xmlns:a14="http://schemas.microsoft.com/office/drawing/2010/main" val="F9B639" mc:Ignorable=""/>
    </a:accent4>
    <a:accent5>
      <a:srgbClr xmlns:mc="http://schemas.openxmlformats.org/markup-compatibility/2006" xmlns:a14="http://schemas.microsoft.com/office/drawing/2010/main" val="CF6DA4" mc:Ignorable=""/>
    </a:accent5>
    <a:accent6>
      <a:srgbClr xmlns:mc="http://schemas.openxmlformats.org/markup-compatibility/2006" xmlns:a14="http://schemas.microsoft.com/office/drawing/2010/main" val="FA8D3D" mc:Ignorable=""/>
    </a:accent6>
    <a:hlink>
      <a:srgbClr xmlns:mc="http://schemas.openxmlformats.org/markup-compatibility/2006" xmlns:a14="http://schemas.microsoft.com/office/drawing/2010/main" val="FFDE66" mc:Ignorable=""/>
    </a:hlink>
    <a:folHlink>
      <a:srgbClr xmlns:mc="http://schemas.openxmlformats.org/markup-compatibility/2006" xmlns:a14="http://schemas.microsoft.com/office/drawing/2010/main" val="D490C5" mc:Ignorable=""/>
    </a:folHlink>
  </a:clrScheme>
</a:themeOverride>
</file>

<file path=ppt/theme/themeOverride12.xml><?xml version="1.0" encoding="utf-8"?>
<a:themeOverride xmlns:a="http://schemas.openxmlformats.org/drawingml/2006/main">
  <a:clrScheme name="Origin">
    <a:dk1>
      <a:sysClr val="windowText" lastClr="000000"/>
    </a:dk1>
    <a:lt1>
      <a:sysClr val="window" lastClr="FFFFFF"/>
    </a:lt1>
    <a:dk2>
      <a:srgbClr xmlns:mc="http://schemas.openxmlformats.org/markup-compatibility/2006" xmlns:a14="http://schemas.microsoft.com/office/drawing/2010/main" val="464653" mc:Ignorable=""/>
    </a:dk2>
    <a:lt2>
      <a:srgbClr xmlns:mc="http://schemas.openxmlformats.org/markup-compatibility/2006" xmlns:a14="http://schemas.microsoft.com/office/drawing/2010/main" val="DDE9EC" mc:Ignorable=""/>
    </a:lt2>
    <a:accent1>
      <a:srgbClr xmlns:mc="http://schemas.openxmlformats.org/markup-compatibility/2006" xmlns:a14="http://schemas.microsoft.com/office/drawing/2010/main" val="727CA3" mc:Ignorable=""/>
    </a:accent1>
    <a:accent2>
      <a:srgbClr xmlns:mc="http://schemas.openxmlformats.org/markup-compatibility/2006" xmlns:a14="http://schemas.microsoft.com/office/drawing/2010/main" val="9FB8CD" mc:Ignorable=""/>
    </a:accent2>
    <a:accent3>
      <a:srgbClr xmlns:mc="http://schemas.openxmlformats.org/markup-compatibility/2006" xmlns:a14="http://schemas.microsoft.com/office/drawing/2010/main" val="D2DA7A" mc:Ignorable=""/>
    </a:accent3>
    <a:accent4>
      <a:srgbClr xmlns:mc="http://schemas.openxmlformats.org/markup-compatibility/2006" xmlns:a14="http://schemas.microsoft.com/office/drawing/2010/main" val="FADA7A" mc:Ignorable=""/>
    </a:accent4>
    <a:accent5>
      <a:srgbClr xmlns:mc="http://schemas.openxmlformats.org/markup-compatibility/2006" xmlns:a14="http://schemas.microsoft.com/office/drawing/2010/main" val="B88472" mc:Ignorable=""/>
    </a:accent5>
    <a:accent6>
      <a:srgbClr xmlns:mc="http://schemas.openxmlformats.org/markup-compatibility/2006" xmlns:a14="http://schemas.microsoft.com/office/drawing/2010/main" val="8E736A" mc:Ignorable=""/>
    </a:accent6>
    <a:hlink>
      <a:srgbClr xmlns:mc="http://schemas.openxmlformats.org/markup-compatibility/2006" xmlns:a14="http://schemas.microsoft.com/office/drawing/2010/main" val="B292CA" mc:Ignorable=""/>
    </a:hlink>
    <a:folHlink>
      <a:srgbClr xmlns:mc="http://schemas.openxmlformats.org/markup-compatibility/2006" xmlns:a14="http://schemas.microsoft.com/office/drawing/2010/main" val="6B5680" mc:Ignorable=""/>
    </a:folHlink>
  </a:clrScheme>
</a:themeOverride>
</file>

<file path=ppt/theme/themeOverride13.xml><?xml version="1.0" encoding="utf-8"?>
<a:themeOverride xmlns:a="http://schemas.openxmlformats.org/drawingml/2006/main">
  <a:clrScheme name="Custom 4">
    <a:dk1>
      <a:sysClr val="windowText" lastClr="000000"/>
    </a:dk1>
    <a:lt1>
      <a:sysClr val="window" lastClr="FFFFFF"/>
    </a:lt1>
    <a:dk2>
      <a:srgbClr xmlns:mc="http://schemas.openxmlformats.org/markup-compatibility/2006" xmlns:a14="http://schemas.microsoft.com/office/drawing/2010/main" val="212745" mc:Ignorable=""/>
    </a:dk2>
    <a:lt2>
      <a:srgbClr xmlns:mc="http://schemas.openxmlformats.org/markup-compatibility/2006" xmlns:a14="http://schemas.microsoft.com/office/drawing/2010/main" val="00B050" mc:Ignorable=""/>
    </a:lt2>
    <a:accent1>
      <a:srgbClr xmlns:mc="http://schemas.openxmlformats.org/markup-compatibility/2006" xmlns:a14="http://schemas.microsoft.com/office/drawing/2010/main" val="4E67C8" mc:Ignorable=""/>
    </a:accent1>
    <a:accent2>
      <a:srgbClr xmlns:mc="http://schemas.openxmlformats.org/markup-compatibility/2006" xmlns:a14="http://schemas.microsoft.com/office/drawing/2010/main" val="5ECCF3" mc:Ignorable=""/>
    </a:accent2>
    <a:accent3>
      <a:srgbClr xmlns:mc="http://schemas.openxmlformats.org/markup-compatibility/2006" xmlns:a14="http://schemas.microsoft.com/office/drawing/2010/main" val="A7EA52" mc:Ignorable=""/>
    </a:accent3>
    <a:accent4>
      <a:srgbClr xmlns:mc="http://schemas.openxmlformats.org/markup-compatibility/2006" xmlns:a14="http://schemas.microsoft.com/office/drawing/2010/main" val="5DCEAF" mc:Ignorable=""/>
    </a:accent4>
    <a:accent5>
      <a:srgbClr xmlns:mc="http://schemas.openxmlformats.org/markup-compatibility/2006" xmlns:a14="http://schemas.microsoft.com/office/drawing/2010/main" val="FF8021" mc:Ignorable=""/>
    </a:accent5>
    <a:accent6>
      <a:srgbClr xmlns:mc="http://schemas.openxmlformats.org/markup-compatibility/2006" xmlns:a14="http://schemas.microsoft.com/office/drawing/2010/main" val="F14124" mc:Ignorable=""/>
    </a:accent6>
    <a:hlink>
      <a:srgbClr xmlns:mc="http://schemas.openxmlformats.org/markup-compatibility/2006" xmlns:a14="http://schemas.microsoft.com/office/drawing/2010/main" val="56C7AA" mc:Ignorable=""/>
    </a:hlink>
    <a:folHlink>
      <a:srgbClr xmlns:mc="http://schemas.openxmlformats.org/markup-compatibility/2006" xmlns:a14="http://schemas.microsoft.com/office/drawing/2010/main" val="59A8D1" mc:Ignorable=""/>
    </a:folHlink>
  </a:clrScheme>
</a:themeOverride>
</file>

<file path=ppt/theme/themeOverride14.xml><?xml version="1.0" encoding="utf-8"?>
<a:themeOverride xmlns:a="http://schemas.openxmlformats.org/drawingml/2006/main">
  <a:clrScheme name="Aspect">
    <a:dk1>
      <a:sysClr val="windowText" lastClr="000000"/>
    </a:dk1>
    <a:lt1>
      <a:sysClr val="window" lastClr="FFFFFF"/>
    </a:lt1>
    <a:dk2>
      <a:srgbClr xmlns:mc="http://schemas.openxmlformats.org/markup-compatibility/2006" xmlns:a14="http://schemas.microsoft.com/office/drawing/2010/main" val="323232" mc:Ignorable=""/>
    </a:dk2>
    <a:lt2>
      <a:srgbClr xmlns:mc="http://schemas.openxmlformats.org/markup-compatibility/2006" xmlns:a14="http://schemas.microsoft.com/office/drawing/2010/main" val="E3DED1" mc:Ignorable=""/>
    </a:lt2>
    <a:accent1>
      <a:srgbClr xmlns:mc="http://schemas.openxmlformats.org/markup-compatibility/2006" xmlns:a14="http://schemas.microsoft.com/office/drawing/2010/main" val="F07F09" mc:Ignorable=""/>
    </a:accent1>
    <a:accent2>
      <a:srgbClr xmlns:mc="http://schemas.openxmlformats.org/markup-compatibility/2006" xmlns:a14="http://schemas.microsoft.com/office/drawing/2010/main" val="9F2936" mc:Ignorable=""/>
    </a:accent2>
    <a:accent3>
      <a:srgbClr xmlns:mc="http://schemas.openxmlformats.org/markup-compatibility/2006" xmlns:a14="http://schemas.microsoft.com/office/drawing/2010/main" val="1B587C" mc:Ignorable=""/>
    </a:accent3>
    <a:accent4>
      <a:srgbClr xmlns:mc="http://schemas.openxmlformats.org/markup-compatibility/2006" xmlns:a14="http://schemas.microsoft.com/office/drawing/2010/main" val="4E8542" mc:Ignorable=""/>
    </a:accent4>
    <a:accent5>
      <a:srgbClr xmlns:mc="http://schemas.openxmlformats.org/markup-compatibility/2006" xmlns:a14="http://schemas.microsoft.com/office/drawing/2010/main" val="604878" mc:Ignorable=""/>
    </a:accent5>
    <a:accent6>
      <a:srgbClr xmlns:mc="http://schemas.openxmlformats.org/markup-compatibility/2006" xmlns:a14="http://schemas.microsoft.com/office/drawing/2010/main" val="C19859" mc:Ignorable=""/>
    </a:accent6>
    <a:hlink>
      <a:srgbClr xmlns:mc="http://schemas.openxmlformats.org/markup-compatibility/2006" xmlns:a14="http://schemas.microsoft.com/office/drawing/2010/main" val="6B9F25" mc:Ignorable=""/>
    </a:hlink>
    <a:folHlink>
      <a:srgbClr xmlns:mc="http://schemas.openxmlformats.org/markup-compatibility/2006" xmlns:a14="http://schemas.microsoft.com/office/drawing/2010/main" val="B26B02" mc:Ignorable=""/>
    </a:folHlink>
  </a:clrScheme>
</a:themeOverride>
</file>

<file path=docProps/app.xml><?xml version="1.0" encoding="utf-8"?>
<Properties xmlns="http://schemas.openxmlformats.org/officeDocument/2006/extended-properties" xmlns:vt="http://schemas.openxmlformats.org/officeDocument/2006/docPropsVTypes">
  <Template>Balance</Template>
  <TotalTime>1269</TotalTime>
  <Words>4215</Words>
  <Application>Microsoft Office PowerPoint</Application>
  <PresentationFormat>On-screen Show (4:3)</PresentationFormat>
  <Paragraphs>305</Paragraphs>
  <Slides>50</Slides>
  <Notes>16</Notes>
  <HiddenSlides>0</HiddenSlides>
  <MMClips>0</MMClips>
  <ScaleCrop>false</ScaleCrop>
  <HeadingPairs>
    <vt:vector size="4" baseType="variant">
      <vt:variant>
        <vt:lpstr>Theme</vt:lpstr>
      </vt:variant>
      <vt:variant>
        <vt:i4>17</vt:i4>
      </vt:variant>
      <vt:variant>
        <vt:lpstr>Slide Titles</vt:lpstr>
      </vt:variant>
      <vt:variant>
        <vt:i4>50</vt:i4>
      </vt:variant>
    </vt:vector>
  </HeadingPairs>
  <TitlesOfParts>
    <vt:vector size="67" baseType="lpstr">
      <vt:lpstr>Balance</vt:lpstr>
      <vt:lpstr>Stream</vt:lpstr>
      <vt:lpstr>Cliff</vt:lpstr>
      <vt:lpstr>Concourse</vt:lpstr>
      <vt:lpstr>Apex</vt:lpstr>
      <vt:lpstr>Paper</vt:lpstr>
      <vt:lpstr>Trek</vt:lpstr>
      <vt:lpstr>Opulent</vt:lpstr>
      <vt:lpstr>Oriel</vt:lpstr>
      <vt:lpstr>1_Apex</vt:lpstr>
      <vt:lpstr>BlackTie</vt:lpstr>
      <vt:lpstr>Couture</vt:lpstr>
      <vt:lpstr>Office Theme</vt:lpstr>
      <vt:lpstr>1_Office Theme</vt:lpstr>
      <vt:lpstr>Austin</vt:lpstr>
      <vt:lpstr>2_Office Theme</vt:lpstr>
      <vt:lpstr>Flow</vt:lpstr>
      <vt:lpstr>Welcome to the presentation on the Amendment  to appoint consultants in the ESI Corporation</vt:lpstr>
      <vt:lpstr>Proposal of  the ESI Corporation</vt:lpstr>
      <vt:lpstr>Proposal of the Sub-Committee</vt:lpstr>
      <vt:lpstr>Action of the ESI Corporation </vt:lpstr>
      <vt:lpstr>Decision of the Cabinet</vt:lpstr>
      <vt:lpstr>Proposal for the meeting of the Committee of Secretaries</vt:lpstr>
      <vt:lpstr>West Bengal did not agree</vt:lpstr>
      <vt:lpstr>Puduchery also did not agree</vt:lpstr>
      <vt:lpstr>Video conferencing with State Governments </vt:lpstr>
      <vt:lpstr>The meeting of the Committee of Secretaries dated 6.1.2009 </vt:lpstr>
      <vt:lpstr>PowerPoint Presentation</vt:lpstr>
      <vt:lpstr>Extraordinary speed in clearing the proposal within two days by the Ministry of Law &amp; Justice  Details in: http://flourishingesic.info/2012/08/05/the-ministry-of-law-created-a-record-on-26-6-2009/  .</vt:lpstr>
      <vt:lpstr>PowerPoint Presentation</vt:lpstr>
      <vt:lpstr>PowerPoint Presentation</vt:lpstr>
      <vt:lpstr>PowerPoint Presentation</vt:lpstr>
      <vt:lpstr>Part – I</vt:lpstr>
      <vt:lpstr>Part – I contd.</vt:lpstr>
      <vt:lpstr>Part – I contd.</vt:lpstr>
      <vt:lpstr>Part - II</vt:lpstr>
      <vt:lpstr>Part - II Contd.</vt:lpstr>
      <vt:lpstr>Part - III</vt:lpstr>
      <vt:lpstr>Part - III Contd.</vt:lpstr>
      <vt:lpstr>Part – III Contd.</vt:lpstr>
      <vt:lpstr>PowerPoint Presentation</vt:lpstr>
      <vt:lpstr>PowerPoint Presentation</vt:lpstr>
      <vt:lpstr>Part - IV</vt:lpstr>
      <vt:lpstr>Part – IV Contd.</vt:lpstr>
      <vt:lpstr>Dear Reader,   Please see for yourself whether the questions in Slide No. 18, 20, 25 and 27 raised as shown above were relevant or not from the point of view of law.   Did the Ministry of Law render justice to its work?  </vt:lpstr>
      <vt:lpstr>The Bill as introduced in the Lok Sabha on 7/8/2009</vt:lpstr>
      <vt:lpstr>Reference to the Standing Committee on Labour </vt:lpstr>
      <vt:lpstr>Action by the Parliamentary Standing Committee on Labour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 passed by Parliament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session on Recovery procedure</dc:title>
  <dc:creator>Nadaraasan</dc:creator>
  <cp:lastModifiedBy>K</cp:lastModifiedBy>
  <cp:revision>164</cp:revision>
  <dcterms:created xsi:type="dcterms:W3CDTF">2007-09-22T12:39:48Z</dcterms:created>
  <dcterms:modified xsi:type="dcterms:W3CDTF">2003-12-31T20:08:36Z</dcterms:modified>
</cp:coreProperties>
</file>