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wav"/>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6.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7.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8.xml" ContentType="application/vnd.openxmlformats-officedocument.themeOverride+xml"/>
  <Override PartName="/ppt/notesSlides/notesSlide12.xml" ContentType="application/vnd.openxmlformats-officedocument.presentationml.notesSl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notesSlides/notesSlide13.xml" ContentType="application/vnd.openxmlformats-officedocument.presentationml.notesSl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notesSlides/notesSlide14.xml" ContentType="application/vnd.openxmlformats-officedocument.presentationml.notesSl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notesSlides/notesSlide15.xml" ContentType="application/vnd.openxmlformats-officedocument.presentationml.notesSlide+xml"/>
  <Override PartName="/ppt/theme/themeOverride38.xml" ContentType="application/vnd.openxmlformats-officedocument.themeOverride+xml"/>
  <Override PartName="/ppt/theme/themeOverride39.xml" ContentType="application/vnd.openxmlformats-officedocument.themeOverride+xml"/>
  <Override PartName="/ppt/notesSlides/notesSlide16.xml" ContentType="application/vnd.openxmlformats-officedocument.presentationml.notesSlide+xml"/>
  <Override PartName="/ppt/theme/themeOverride40.xml" ContentType="application/vnd.openxmlformats-officedocument.themeOverride+xml"/>
  <Override PartName="/ppt/theme/themeOverride41.xml" ContentType="application/vnd.openxmlformats-officedocument.themeOverride+xml"/>
  <Override PartName="/ppt/notesSlides/notesSlide17.xml" ContentType="application/vnd.openxmlformats-officedocument.presentationml.notesSlide+xml"/>
  <Override PartName="/ppt/theme/themeOverride42.xml" ContentType="application/vnd.openxmlformats-officedocument.themeOverride+xml"/>
  <Override PartName="/ppt/theme/themeOverride43.xml" ContentType="application/vnd.openxmlformats-officedocument.themeOverride+xml"/>
  <Override PartName="/ppt/notesSlides/notesSlide18.xml" ContentType="application/vnd.openxmlformats-officedocument.presentationml.notesSlide+xml"/>
  <Override PartName="/ppt/theme/themeOverride44.xml" ContentType="application/vnd.openxmlformats-officedocument.themeOverride+xml"/>
  <Override PartName="/ppt/notesSlides/notesSlide19.xml" ContentType="application/vnd.openxmlformats-officedocument.presentationml.notesSlide+xml"/>
  <Override PartName="/ppt/theme/themeOverride45.xml" ContentType="application/vnd.openxmlformats-officedocument.themeOverride+xml"/>
  <Override PartName="/ppt/theme/themeOverride46.xml" ContentType="application/vnd.openxmlformats-officedocument.themeOverride+xml"/>
  <Override PartName="/ppt/notesSlides/notesSlide20.xml" ContentType="application/vnd.openxmlformats-officedocument.presentationml.notesSlide+xml"/>
  <Override PartName="/ppt/theme/themeOverride47.xml" ContentType="application/vnd.openxmlformats-officedocument.themeOverride+xml"/>
  <Override PartName="/ppt/theme/themeOverride48.xml" ContentType="application/vnd.openxmlformats-officedocument.themeOverride+xml"/>
  <Override PartName="/ppt/notesSlides/notesSlide21.xml" ContentType="application/vnd.openxmlformats-officedocument.presentationml.notesSlide+xml"/>
  <Override PartName="/ppt/theme/themeOverride49.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50.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Override51.xml" ContentType="application/vnd.openxmlformats-officedocument.themeOverride+xml"/>
  <Override PartName="/ppt/notesSlides/notesSlide26.xml" ContentType="application/vnd.openxmlformats-officedocument.presentationml.notesSlide+xml"/>
  <Override PartName="/ppt/theme/themeOverride52.xml" ContentType="application/vnd.openxmlformats-officedocument.themeOverride+xml"/>
  <Override PartName="/ppt/theme/themeOverride53.xml" ContentType="application/vnd.openxmlformats-officedocument.themeOverride+xml"/>
  <Override PartName="/ppt/notesSlides/notesSlide27.xml" ContentType="application/vnd.openxmlformats-officedocument.presentationml.notesSlide+xml"/>
  <Override PartName="/ppt/theme/themeOverride54.xml" ContentType="application/vnd.openxmlformats-officedocument.themeOverride+xml"/>
  <Override PartName="/ppt/theme/themeOverride55.xml" ContentType="application/vnd.openxmlformats-officedocument.themeOverride+xml"/>
  <Override PartName="/ppt/notesSlides/notesSlide28.xml" ContentType="application/vnd.openxmlformats-officedocument.presentationml.notesSlide+xml"/>
  <Override PartName="/ppt/theme/themeOverride56.xml" ContentType="application/vnd.openxmlformats-officedocument.themeOverride+xml"/>
  <Override PartName="/ppt/notesSlides/notesSlide29.xml" ContentType="application/vnd.openxmlformats-officedocument.presentationml.notesSlide+xml"/>
  <Override PartName="/ppt/theme/themeOverride57.xml" ContentType="application/vnd.openxmlformats-officedocument.themeOverride+xml"/>
  <Override PartName="/ppt/theme/themeOverride58.xml" ContentType="application/vnd.openxmlformats-officedocument.themeOverride+xml"/>
  <Override PartName="/ppt/theme/themeOverride59.xml" ContentType="application/vnd.openxmlformats-officedocument.themeOverride+xml"/>
  <Override PartName="/ppt/notesSlides/notesSlide30.xml" ContentType="application/vnd.openxmlformats-officedocument.presentationml.notesSlide+xml"/>
  <Override PartName="/ppt/theme/themeOverride60.xml" ContentType="application/vnd.openxmlformats-officedocument.themeOverride+xml"/>
  <Override PartName="/ppt/theme/themeOverride61.xml" ContentType="application/vnd.openxmlformats-officedocument.themeOverr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3" r:id="rId2"/>
    <p:sldMasterId id="2147483657" r:id="rId3"/>
    <p:sldMasterId id="2147483726" r:id="rId4"/>
    <p:sldMasterId id="2147483738" r:id="rId5"/>
    <p:sldMasterId id="2147483750" r:id="rId6"/>
    <p:sldMasterId id="2147483762" r:id="rId7"/>
    <p:sldMasterId id="2147483774" r:id="rId8"/>
    <p:sldMasterId id="2147483786" r:id="rId9"/>
    <p:sldMasterId id="2147483798" r:id="rId10"/>
    <p:sldMasterId id="2147483810" r:id="rId11"/>
    <p:sldMasterId id="2147483822" r:id="rId12"/>
    <p:sldMasterId id="2147483834" r:id="rId13"/>
    <p:sldMasterId id="2147483846" r:id="rId14"/>
    <p:sldMasterId id="2147483858" r:id="rId15"/>
  </p:sldMasterIdLst>
  <p:notesMasterIdLst>
    <p:notesMasterId r:id="rId118"/>
  </p:notesMasterIdLst>
  <p:handoutMasterIdLst>
    <p:handoutMasterId r:id="rId119"/>
  </p:handoutMasterIdLst>
  <p:sldIdLst>
    <p:sldId id="256" r:id="rId16"/>
    <p:sldId id="459" r:id="rId17"/>
    <p:sldId id="460" r:id="rId18"/>
    <p:sldId id="461" r:id="rId19"/>
    <p:sldId id="465" r:id="rId20"/>
    <p:sldId id="466" r:id="rId21"/>
    <p:sldId id="468" r:id="rId22"/>
    <p:sldId id="469" r:id="rId23"/>
    <p:sldId id="467" r:id="rId24"/>
    <p:sldId id="416" r:id="rId25"/>
    <p:sldId id="462" r:id="rId26"/>
    <p:sldId id="417" r:id="rId27"/>
    <p:sldId id="436" r:id="rId28"/>
    <p:sldId id="418" r:id="rId29"/>
    <p:sldId id="435" r:id="rId30"/>
    <p:sldId id="339" r:id="rId31"/>
    <p:sldId id="340" r:id="rId32"/>
    <p:sldId id="369" r:id="rId33"/>
    <p:sldId id="370" r:id="rId34"/>
    <p:sldId id="371" r:id="rId35"/>
    <p:sldId id="372" r:id="rId36"/>
    <p:sldId id="373" r:id="rId37"/>
    <p:sldId id="384" r:id="rId38"/>
    <p:sldId id="383" r:id="rId39"/>
    <p:sldId id="359" r:id="rId40"/>
    <p:sldId id="360" r:id="rId41"/>
    <p:sldId id="386" r:id="rId42"/>
    <p:sldId id="419" r:id="rId43"/>
    <p:sldId id="420" r:id="rId44"/>
    <p:sldId id="421" r:id="rId45"/>
    <p:sldId id="422" r:id="rId46"/>
    <p:sldId id="423" r:id="rId47"/>
    <p:sldId id="424" r:id="rId48"/>
    <p:sldId id="425" r:id="rId49"/>
    <p:sldId id="426" r:id="rId50"/>
    <p:sldId id="427" r:id="rId51"/>
    <p:sldId id="428" r:id="rId52"/>
    <p:sldId id="429" r:id="rId53"/>
    <p:sldId id="430" r:id="rId54"/>
    <p:sldId id="431" r:id="rId55"/>
    <p:sldId id="432" r:id="rId56"/>
    <p:sldId id="454" r:id="rId57"/>
    <p:sldId id="433" r:id="rId58"/>
    <p:sldId id="434" r:id="rId59"/>
    <p:sldId id="437" r:id="rId60"/>
    <p:sldId id="438" r:id="rId61"/>
    <p:sldId id="439" r:id="rId62"/>
    <p:sldId id="440" r:id="rId63"/>
    <p:sldId id="458" r:id="rId64"/>
    <p:sldId id="441" r:id="rId65"/>
    <p:sldId id="445" r:id="rId66"/>
    <p:sldId id="442" r:id="rId67"/>
    <p:sldId id="443" r:id="rId68"/>
    <p:sldId id="444" r:id="rId69"/>
    <p:sldId id="446" r:id="rId70"/>
    <p:sldId id="463" r:id="rId71"/>
    <p:sldId id="447" r:id="rId72"/>
    <p:sldId id="448" r:id="rId73"/>
    <p:sldId id="449" r:id="rId74"/>
    <p:sldId id="450" r:id="rId75"/>
    <p:sldId id="451" r:id="rId76"/>
    <p:sldId id="455" r:id="rId77"/>
    <p:sldId id="456" r:id="rId78"/>
    <p:sldId id="452" r:id="rId79"/>
    <p:sldId id="453" r:id="rId80"/>
    <p:sldId id="345" r:id="rId81"/>
    <p:sldId id="374" r:id="rId82"/>
    <p:sldId id="375" r:id="rId83"/>
    <p:sldId id="349" r:id="rId84"/>
    <p:sldId id="343" r:id="rId85"/>
    <p:sldId id="347" r:id="rId86"/>
    <p:sldId id="344" r:id="rId87"/>
    <p:sldId id="348" r:id="rId88"/>
    <p:sldId id="352" r:id="rId89"/>
    <p:sldId id="346" r:id="rId90"/>
    <p:sldId id="382" r:id="rId91"/>
    <p:sldId id="378" r:id="rId92"/>
    <p:sldId id="353" r:id="rId93"/>
    <p:sldId id="354" r:id="rId94"/>
    <p:sldId id="355" r:id="rId95"/>
    <p:sldId id="356" r:id="rId96"/>
    <p:sldId id="357" r:id="rId97"/>
    <p:sldId id="358" r:id="rId98"/>
    <p:sldId id="387" r:id="rId99"/>
    <p:sldId id="361" r:id="rId100"/>
    <p:sldId id="388" r:id="rId101"/>
    <p:sldId id="389" r:id="rId102"/>
    <p:sldId id="390" r:id="rId103"/>
    <p:sldId id="364" r:id="rId104"/>
    <p:sldId id="464" r:id="rId105"/>
    <p:sldId id="401" r:id="rId106"/>
    <p:sldId id="402" r:id="rId107"/>
    <p:sldId id="403" r:id="rId108"/>
    <p:sldId id="404" r:id="rId109"/>
    <p:sldId id="405" r:id="rId110"/>
    <p:sldId id="406" r:id="rId111"/>
    <p:sldId id="407" r:id="rId112"/>
    <p:sldId id="408" r:id="rId113"/>
    <p:sldId id="409" r:id="rId114"/>
    <p:sldId id="385" r:id="rId115"/>
    <p:sldId id="376" r:id="rId116"/>
    <p:sldId id="338" r:id="rId117"/>
  </p:sldIdLst>
  <p:sldSz cx="9144000" cy="6858000" type="screen4x3"/>
  <p:notesSz cx="6858000" cy="9236075"/>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xmlns:mc="http://schemas.openxmlformats.org/markup-compatibility/2006" xmlns:a14="http://schemas.microsoft.com/office/drawing/2010/main" val="04E4FC" mc:Ignorable=""/>
    <a:srgbClr xmlns:mc="http://schemas.openxmlformats.org/markup-compatibility/2006" xmlns:a14="http://schemas.microsoft.com/office/drawing/2010/main" val="9999FF" mc:Ignorable=""/>
    <a:srgbClr xmlns:mc="http://schemas.openxmlformats.org/markup-compatibility/2006" xmlns:a14="http://schemas.microsoft.com/office/drawing/2010/main" val="66FFCC" mc:Ignorable=""/>
    <a:srgbClr xmlns:mc="http://schemas.openxmlformats.org/markup-compatibility/2006" xmlns:a14="http://schemas.microsoft.com/office/drawing/2010/main" val="00FFFF" mc:Ignorable=""/>
    <a:srgbClr xmlns:mc="http://schemas.openxmlformats.org/markup-compatibility/2006" xmlns:a14="http://schemas.microsoft.com/office/drawing/2010/main" val="9900FF" mc:Ignorable=""/>
    <a:srgbClr xmlns:mc="http://schemas.openxmlformats.org/markup-compatibility/2006" xmlns:a14="http://schemas.microsoft.com/office/drawing/2010/main" val="FF3300" mc:Ignorable=""/>
    <a:srgbClr xmlns:mc="http://schemas.openxmlformats.org/markup-compatibility/2006" xmlns:a14="http://schemas.microsoft.com/office/drawing/2010/main" val="FF0000" mc:Ignorable=""/>
    <a:srgbClr xmlns:mc="http://schemas.openxmlformats.org/markup-compatibility/2006" xmlns:a14="http://schemas.microsoft.com/office/drawing/2010/main" val="336600" mc:Ignorable=""/>
    <a:srgbClr xmlns:mc="http://schemas.openxmlformats.org/markup-compatibility/2006" xmlns:a14="http://schemas.microsoft.com/office/drawing/2010/main" val="990000" mc:Ignorable=""/>
    <a:srgbClr xmlns:mc="http://schemas.openxmlformats.org/markup-compatibility/2006" xmlns:a14="http://schemas.microsoft.com/office/drawing/2010/main" val="0000FF" mc:Ignorabl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1" autoAdjust="0"/>
    <p:restoredTop sz="57571" autoAdjust="0"/>
  </p:normalViewPr>
  <p:slideViewPr>
    <p:cSldViewPr>
      <p:cViewPr>
        <p:scale>
          <a:sx n="50" d="100"/>
          <a:sy n="50" d="100"/>
        </p:scale>
        <p:origin x="-2064" y="-72"/>
      </p:cViewPr>
      <p:guideLst>
        <p:guide orient="horz" pos="2160"/>
        <p:guide pos="2880"/>
      </p:guideLst>
    </p:cSldViewPr>
  </p:slideViewPr>
  <p:notesTextViewPr>
    <p:cViewPr>
      <p:scale>
        <a:sx n="200" d="100"/>
        <a:sy n="200" d="100"/>
      </p:scale>
      <p:origin x="0" y="0"/>
    </p:cViewPr>
  </p:notesTextViewPr>
  <p:sorterViewPr>
    <p:cViewPr>
      <p:scale>
        <a:sx n="200" d="100"/>
        <a:sy n="200" d="100"/>
      </p:scale>
      <p:origin x="0" y="1667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117" Type="http://schemas.openxmlformats.org/officeDocument/2006/relationships/slide" Target="slides/slide102.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12" Type="http://schemas.openxmlformats.org/officeDocument/2006/relationships/slide" Target="slides/slide97.xml"/><Relationship Id="rId16" Type="http://schemas.openxmlformats.org/officeDocument/2006/relationships/slide" Target="slides/slide1.xml"/><Relationship Id="rId107" Type="http://schemas.openxmlformats.org/officeDocument/2006/relationships/slide" Target="slides/slide92.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slide" Target="slides/slide87.xml"/><Relationship Id="rId123"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slide" Target="slides/slide67.xml"/><Relationship Id="rId90" Type="http://schemas.openxmlformats.org/officeDocument/2006/relationships/slide" Target="slides/slide75.xml"/><Relationship Id="rId95" Type="http://schemas.openxmlformats.org/officeDocument/2006/relationships/slide" Target="slides/slide80.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slide" Target="slides/slide90.xml"/><Relationship Id="rId113" Type="http://schemas.openxmlformats.org/officeDocument/2006/relationships/slide" Target="slides/slide98.xml"/><Relationship Id="rId118"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slide" Target="slides/slide65.xml"/><Relationship Id="rId85" Type="http://schemas.openxmlformats.org/officeDocument/2006/relationships/slide" Target="slides/slide70.xml"/><Relationship Id="rId93" Type="http://schemas.openxmlformats.org/officeDocument/2006/relationships/slide" Target="slides/slide78.xml"/><Relationship Id="rId98" Type="http://schemas.openxmlformats.org/officeDocument/2006/relationships/slide" Target="slides/slide83.xml"/><Relationship Id="rId12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103" Type="http://schemas.openxmlformats.org/officeDocument/2006/relationships/slide" Target="slides/slide88.xml"/><Relationship Id="rId108" Type="http://schemas.openxmlformats.org/officeDocument/2006/relationships/slide" Target="slides/slide93.xml"/><Relationship Id="rId116" Type="http://schemas.openxmlformats.org/officeDocument/2006/relationships/slide" Target="slides/slide101.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slide" Target="slides/slide68.xml"/><Relationship Id="rId88" Type="http://schemas.openxmlformats.org/officeDocument/2006/relationships/slide" Target="slides/slide73.xml"/><Relationship Id="rId91" Type="http://schemas.openxmlformats.org/officeDocument/2006/relationships/slide" Target="slides/slide76.xml"/><Relationship Id="rId96" Type="http://schemas.openxmlformats.org/officeDocument/2006/relationships/slide" Target="slides/slide81.xml"/><Relationship Id="rId111" Type="http://schemas.openxmlformats.org/officeDocument/2006/relationships/slide" Target="slides/slide9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6" Type="http://schemas.openxmlformats.org/officeDocument/2006/relationships/slide" Target="slides/slide91.xml"/><Relationship Id="rId114" Type="http://schemas.openxmlformats.org/officeDocument/2006/relationships/slide" Target="slides/slide99.xml"/><Relationship Id="rId119" Type="http://schemas.openxmlformats.org/officeDocument/2006/relationships/handoutMaster" Target="handoutMasters/handoutMaster1.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12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slide" Target="slides/slide9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slide" Target="slides/slide89.xml"/><Relationship Id="rId120"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15" Type="http://schemas.openxmlformats.org/officeDocument/2006/relationships/slide" Target="slides/slide10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124931" name="Rectangle 3"/>
          <p:cNvSpPr>
            <a:spLocks noGrp="1" noChangeArrowheads="1"/>
          </p:cNvSpPr>
          <p:nvPr>
            <p:ph type="dt" sz="quarter" idx="1"/>
          </p:nvPr>
        </p:nvSpPr>
        <p:spPr bwMode="auto">
          <a:xfrm>
            <a:off x="3884613"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124932" name="Rectangle 4"/>
          <p:cNvSpPr>
            <a:spLocks noGrp="1" noChangeArrowheads="1"/>
          </p:cNvSpPr>
          <p:nvPr>
            <p:ph type="ftr" sz="quarter" idx="2"/>
          </p:nvPr>
        </p:nvSpPr>
        <p:spPr bwMode="auto">
          <a:xfrm>
            <a:off x="0"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124933" name="Rectangle 5"/>
          <p:cNvSpPr>
            <a:spLocks noGrp="1" noChangeArrowheads="1"/>
          </p:cNvSpPr>
          <p:nvPr>
            <p:ph type="sldNum" sz="quarter" idx="3"/>
          </p:nvPr>
        </p:nvSpPr>
        <p:spPr bwMode="auto">
          <a:xfrm>
            <a:off x="3884613"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B880BD8E-20A6-4550-AB0B-860E165E9435}" type="slidenum">
              <a:rPr lang="en-US"/>
              <a:pPr/>
              <a:t>‹#›</a:t>
            </a:fld>
            <a:endParaRPr lang="en-US"/>
          </a:p>
        </p:txBody>
      </p:sp>
    </p:spTree>
    <p:extLst>
      <p:ext uri="{BB962C8B-B14F-4D97-AF65-F5344CB8AC3E}">
        <p14:creationId xmlns:p14="http://schemas.microsoft.com/office/powerpoint/2010/main" val="61659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7171" name="Rectangle 3"/>
          <p:cNvSpPr>
            <a:spLocks noGrp="1" noChangeArrowheads="1"/>
          </p:cNvSpPr>
          <p:nvPr>
            <p:ph type="dt" idx="1"/>
          </p:nvPr>
        </p:nvSpPr>
        <p:spPr bwMode="auto">
          <a:xfrm>
            <a:off x="3884613"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7172" name="Rectangle 4"/>
          <p:cNvSpPr>
            <a:spLocks noGrp="1" noRot="1" noChangeAspect="1" noChangeArrowheads="1" noTextEdit="1"/>
          </p:cNvSpPr>
          <p:nvPr>
            <p:ph type="sldImg" idx="2"/>
          </p:nvPr>
        </p:nvSpPr>
        <p:spPr bwMode="auto">
          <a:xfrm>
            <a:off x="1122363" y="692150"/>
            <a:ext cx="4618037" cy="3463925"/>
          </a:xfrm>
          <a:prstGeom prst="rect">
            <a:avLst/>
          </a:prstGeom>
          <a:noFill/>
          <a:ln w="9525">
            <a:solidFill>
              <a:srgbClr xmlns:mc="http://schemas.openxmlformats.org/markup-compatibility/2006" xmlns:a14="http://schemas.microsoft.com/office/drawing/2010/main" val="000000" mc:Ignorable=""/>
            </a:solidFill>
            <a:miter lim="800000"/>
            <a:headEnd/>
            <a:tailEnd/>
          </a:ln>
          <a:effectLst/>
        </p:spPr>
      </p:sp>
      <p:sp>
        <p:nvSpPr>
          <p:cNvPr id="7173" name="Rectangle 5"/>
          <p:cNvSpPr>
            <a:spLocks noGrp="1" noChangeArrowheads="1"/>
          </p:cNvSpPr>
          <p:nvPr>
            <p:ph type="body" sz="quarter" idx="3"/>
          </p:nvPr>
        </p:nvSpPr>
        <p:spPr bwMode="auto">
          <a:xfrm>
            <a:off x="685800" y="4387850"/>
            <a:ext cx="5486400" cy="4156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7175" name="Rectangle 7"/>
          <p:cNvSpPr>
            <a:spLocks noGrp="1" noChangeArrowheads="1"/>
          </p:cNvSpPr>
          <p:nvPr>
            <p:ph type="sldNum" sz="quarter" idx="5"/>
          </p:nvPr>
        </p:nvSpPr>
        <p:spPr bwMode="auto">
          <a:xfrm>
            <a:off x="3884613"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79653E7D-B915-4852-98FF-26BD449A4E29}" type="slidenum">
              <a:rPr lang="en-US"/>
              <a:pPr/>
              <a:t>‹#›</a:t>
            </a:fld>
            <a:endParaRPr lang="en-US"/>
          </a:p>
        </p:txBody>
      </p:sp>
    </p:spTree>
    <p:extLst>
      <p:ext uri="{BB962C8B-B14F-4D97-AF65-F5344CB8AC3E}">
        <p14:creationId xmlns:p14="http://schemas.microsoft.com/office/powerpoint/2010/main" val="26739094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1</a:t>
            </a:fld>
            <a:endParaRPr lang="en-US"/>
          </a:p>
        </p:txBody>
      </p:sp>
    </p:spTree>
    <p:extLst>
      <p:ext uri="{BB962C8B-B14F-4D97-AF65-F5344CB8AC3E}">
        <p14:creationId xmlns:p14="http://schemas.microsoft.com/office/powerpoint/2010/main" val="967247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3</a:t>
            </a:fld>
            <a:endParaRPr lang="en-US"/>
          </a:p>
        </p:txBody>
      </p:sp>
    </p:spTree>
    <p:extLst>
      <p:ext uri="{BB962C8B-B14F-4D97-AF65-F5344CB8AC3E}">
        <p14:creationId xmlns:p14="http://schemas.microsoft.com/office/powerpoint/2010/main" val="879984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5</a:t>
            </a:fld>
            <a:endParaRPr lang="en-US"/>
          </a:p>
        </p:txBody>
      </p:sp>
    </p:spTree>
    <p:extLst>
      <p:ext uri="{BB962C8B-B14F-4D97-AF65-F5344CB8AC3E}">
        <p14:creationId xmlns:p14="http://schemas.microsoft.com/office/powerpoint/2010/main" val="325442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10</a:t>
            </a:fld>
            <a:endParaRPr lang="en-US"/>
          </a:p>
        </p:txBody>
      </p:sp>
    </p:spTree>
    <p:extLst>
      <p:ext uri="{BB962C8B-B14F-4D97-AF65-F5344CB8AC3E}">
        <p14:creationId xmlns:p14="http://schemas.microsoft.com/office/powerpoint/2010/main" val="2763881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11</a:t>
            </a:fld>
            <a:endParaRPr lang="en-US"/>
          </a:p>
        </p:txBody>
      </p:sp>
    </p:spTree>
    <p:extLst>
      <p:ext uri="{BB962C8B-B14F-4D97-AF65-F5344CB8AC3E}">
        <p14:creationId xmlns:p14="http://schemas.microsoft.com/office/powerpoint/2010/main" val="2448759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8F2A66-F3D9-4C0E-A1DA-F1DCC1211EBF}" type="slidenum">
              <a:rPr lang="en-US"/>
              <a:pPr/>
              <a:t>24</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r>
              <a:rPr lang="en-US" dirty="0"/>
              <a:t>He has legal authority</a:t>
            </a:r>
          </a:p>
          <a:p>
            <a:r>
              <a:rPr lang="en-US" dirty="0"/>
              <a:t>Using that authority, he decides the objections</a:t>
            </a:r>
          </a:p>
          <a:p>
            <a:r>
              <a:rPr lang="en-US" dirty="0"/>
              <a:t>He conducts enquiries.</a:t>
            </a:r>
          </a:p>
          <a:p>
            <a:r>
              <a:rPr lang="en-US" dirty="0"/>
              <a:t>He hears the parties.</a:t>
            </a:r>
          </a:p>
          <a:p>
            <a:r>
              <a:rPr lang="en-US" dirty="0"/>
              <a:t>His decision affects the rights of the parties.</a:t>
            </a:r>
          </a:p>
          <a:p>
            <a:r>
              <a:rPr lang="en-US" dirty="0"/>
              <a:t>He, therefore, acts judicially.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25</a:t>
            </a:fld>
            <a:endParaRPr lang="en-US"/>
          </a:p>
        </p:txBody>
      </p:sp>
    </p:spTree>
    <p:extLst>
      <p:ext uri="{BB962C8B-B14F-4D97-AF65-F5344CB8AC3E}">
        <p14:creationId xmlns:p14="http://schemas.microsoft.com/office/powerpoint/2010/main" val="46085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B8C22A-8F86-4856-8DC0-E6BF72A8D55B}" type="slidenum">
              <a:rPr lang="en-US"/>
              <a:pPr/>
              <a:t>26</a:t>
            </a:fld>
            <a:endParaRPr lang="en-US"/>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xfrm>
            <a:off x="914400" y="4387850"/>
            <a:ext cx="5029200" cy="4156075"/>
          </a:xfrm>
        </p:spPr>
        <p:txBody>
          <a:bodyPr/>
          <a:lstStyle/>
          <a:p>
            <a:r>
              <a:rPr lang="en-US" dirty="0"/>
              <a:t>The obligation to act judicially may not necessarily make an officer a “Court”.  </a:t>
            </a:r>
            <a:r>
              <a:rPr lang="en-US" dirty="0" err="1"/>
              <a:t>Ramrao</a:t>
            </a:r>
            <a:r>
              <a:rPr lang="en-US" dirty="0"/>
              <a:t> Vs. Narayan AIR 1969 SC 724.</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8A30B2-4974-41CD-8D4F-F2CFFCBD3561}" type="slidenum">
              <a:rPr lang="en-US"/>
              <a:pPr/>
              <a:t>27</a:t>
            </a:fld>
            <a:endParaRPr lang="en-US"/>
          </a:p>
        </p:txBody>
      </p:sp>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p:txBody>
          <a:bodyPr/>
          <a:lstStyle/>
          <a:p>
            <a:r>
              <a:rPr lang="en-US"/>
              <a:t>(Para 5.6)</a:t>
            </a:r>
          </a:p>
          <a:p>
            <a:endParaRPr lang="en-US"/>
          </a:p>
          <a:p>
            <a:r>
              <a:rPr lang="en-US"/>
              <a:t>Judicial furnction = Doing something in the nature of or in the course of an action in court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6D9B71-0CA0-4C2F-8D44-6ADEB668A85C}" type="slidenum">
              <a:rPr lang="en-US"/>
              <a:pPr/>
              <a:t>33</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a:xfrm>
            <a:off x="914400" y="4387850"/>
            <a:ext cx="5029200" cy="4156075"/>
          </a:xfrm>
        </p:spPr>
        <p:txBody>
          <a:bodyPr/>
          <a:lstStyle/>
          <a:p>
            <a:r>
              <a:rPr lang="en-US"/>
              <a:t>Judicial function – procedure and objectivity</a:t>
            </a:r>
          </a:p>
          <a:p>
            <a:r>
              <a:rPr lang="en-US"/>
              <a:t>Administrative function - Discretion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9F139F-0B23-4483-A7C8-FFB3C4950EB9}" type="slidenum">
              <a:rPr lang="en-US"/>
              <a:pPr/>
              <a:t>35</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xfrm>
            <a:off x="914400" y="4387850"/>
            <a:ext cx="5029200" cy="4156075"/>
          </a:xfrm>
        </p:spPr>
        <p:txBody>
          <a:bodyPr/>
          <a:lstStyle/>
          <a:p>
            <a:r>
              <a:rPr lang="en-US"/>
              <a:t>Quasi judicial function is in the midway between the administrative and judicial functions.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73C0FA-0A20-47FE-B8C8-B30B53F654C2}" type="slidenum">
              <a:rPr lang="en-US"/>
              <a:pPr/>
              <a:t>40</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xfrm>
            <a:off x="914400" y="4387850"/>
            <a:ext cx="5029200" cy="4156075"/>
          </a:xfrm>
        </p:spPr>
        <p:txBody>
          <a:bodyPr/>
          <a:lstStyle/>
          <a:p>
            <a:r>
              <a:rPr lang="en-US"/>
              <a:t>All the quasi judicial authorities do not necessarily perform any judicial function as such.</a:t>
            </a:r>
          </a:p>
          <a:p>
            <a:r>
              <a:rPr lang="en-US"/>
              <a:t>Para 5.6</a:t>
            </a:r>
          </a:p>
          <a:p>
            <a:r>
              <a:rPr lang="en-US"/>
              <a:t>There are various kinds of quasi-judicial officers. They are mainly of two kinds.</a:t>
            </a:r>
          </a:p>
          <a:p>
            <a:r>
              <a:rPr lang="en-US"/>
              <a:t>Those who are given statutory protection and those who are not.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DA2F1-5066-441B-A237-093576BF435E}" type="slidenum">
              <a:rPr lang="en-US"/>
              <a:pPr/>
              <a:t>44</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r>
              <a:rPr lang="en-US"/>
              <a:t>Judicial proceeding includes any proceeding in the course of which evidence is or may be legally taken on oath.- S. 47 Cr.P.C</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author thanks the website ‘heavenlyascents.com’ from which this picture</a:t>
            </a:r>
            <a:r>
              <a:rPr lang="en-US" baseline="0" dirty="0" smtClean="0"/>
              <a:t> was downloaded for educational purposes.</a:t>
            </a:r>
          </a:p>
          <a:p>
            <a:r>
              <a:rPr lang="en-US" baseline="0" dirty="0" smtClean="0"/>
              <a:t>The link is</a:t>
            </a:r>
          </a:p>
          <a:p>
            <a:r>
              <a:rPr lang="en-US" dirty="0" smtClean="0"/>
              <a:t>http://www.heavenlyascents.com/2008/09/26/when-the-angels-worshipped-adam/</a:t>
            </a:r>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48</a:t>
            </a:fld>
            <a:endParaRPr lang="en-US"/>
          </a:p>
        </p:txBody>
      </p:sp>
    </p:spTree>
    <p:extLst>
      <p:ext uri="{BB962C8B-B14F-4D97-AF65-F5344CB8AC3E}">
        <p14:creationId xmlns:p14="http://schemas.microsoft.com/office/powerpoint/2010/main" val="3012119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DCE18F-F60F-458E-8D77-0D356AF639FA}" type="slidenum">
              <a:rPr lang="en-US"/>
              <a:pPr/>
              <a:t>68</a:t>
            </a:fld>
            <a:endParaRPr lang="en-US"/>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r>
              <a:rPr lang="en-US"/>
              <a:t>But, what is important is that the action of the Recovery Officer should have been taken in good faith. </a:t>
            </a:r>
          </a:p>
          <a:p>
            <a:endParaRPr lang="en-US"/>
          </a:p>
          <a:p>
            <a:r>
              <a:rPr lang="en-US"/>
              <a:t>Good faith can be examined with reference to the state  of mind. </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05FA61-141B-4CDA-AC7A-43803DE64395}" type="slidenum">
              <a:rPr lang="en-US"/>
              <a:pPr/>
              <a:t>70</a:t>
            </a:fld>
            <a:endParaRPr 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lang="en-US" dirty="0"/>
              <a:t>Reckless belief – confers no immunity  - Sec. 77 of  IPC.</a:t>
            </a:r>
          </a:p>
          <a:p>
            <a:r>
              <a:rPr lang="en-US" dirty="0"/>
              <a:t>A judge acting without jurisdiction recklessly enjoys no immunity from criminal liability.  </a:t>
            </a:r>
          </a:p>
          <a:p>
            <a:r>
              <a:rPr lang="en-US" dirty="0"/>
              <a:t>See Sec. 75 – 77 of the IPC.</a:t>
            </a:r>
          </a:p>
          <a:p>
            <a:r>
              <a:rPr lang="en-US" dirty="0"/>
              <a:t>“Most common law countries confer substantial protection on their judges… provided such acts be done </a:t>
            </a:r>
            <a:r>
              <a:rPr lang="en-US" b="1" u="sng" dirty="0"/>
              <a:t>honestly</a:t>
            </a:r>
            <a:r>
              <a:rPr lang="en-US" dirty="0"/>
              <a:t> and on </a:t>
            </a:r>
            <a:r>
              <a:rPr lang="en-US" b="1" u="sng" dirty="0"/>
              <a:t>reasonable</a:t>
            </a:r>
            <a:r>
              <a:rPr lang="en-US" dirty="0"/>
              <a:t> and </a:t>
            </a:r>
            <a:r>
              <a:rPr lang="en-US" b="1" u="sng" dirty="0"/>
              <a:t>probable</a:t>
            </a:r>
            <a:r>
              <a:rPr lang="en-US" dirty="0"/>
              <a:t> cause”</a:t>
            </a:r>
          </a:p>
          <a:p>
            <a:r>
              <a:rPr lang="en-US" dirty="0"/>
              <a:t>- Para 1.3 of the 104</a:t>
            </a:r>
            <a:r>
              <a:rPr lang="en-US" baseline="30000" dirty="0"/>
              <a:t>th</a:t>
            </a:r>
            <a:r>
              <a:rPr lang="en-US" dirty="0"/>
              <a:t> report of the Law Commission of  India.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43C8ED-F283-4AE8-BB91-9CE13C018370}" type="slidenum">
              <a:rPr lang="en-US"/>
              <a:pPr/>
              <a:t>72</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DF0A1E-6B8B-4F80-BCD5-F625E5B7C56F}" type="slidenum">
              <a:rPr lang="en-US"/>
              <a:pPr/>
              <a:t>74</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pPr algn="r"/>
            <a:r>
              <a:rPr lang="en-US" sz="900" b="1" dirty="0"/>
              <a:t>(Para 6.5 of the 104</a:t>
            </a:r>
            <a:r>
              <a:rPr lang="en-US" sz="900" b="1" baseline="30000" dirty="0"/>
              <a:t>th</a:t>
            </a:r>
            <a:r>
              <a:rPr lang="en-US" sz="900" b="1" dirty="0"/>
              <a:t> report of the Law Commission of India).</a:t>
            </a:r>
          </a:p>
          <a:p>
            <a:pPr algn="r"/>
            <a:r>
              <a:rPr lang="en-US" sz="900" b="1" dirty="0"/>
              <a:t>It shows that  formalities are very essential  to be followed. </a:t>
            </a:r>
          </a:p>
          <a:p>
            <a:pPr algn="r"/>
            <a:r>
              <a:rPr lang="en-US" sz="900" b="1" dirty="0"/>
              <a:t>Issue of CP-1, the Notice of Demand, enables the  Recovery  Officer to assume jurisdiction  for recovery.</a:t>
            </a:r>
          </a:p>
          <a:p>
            <a:pPr algn="r"/>
            <a:r>
              <a:rPr lang="en-US" sz="900" b="1" dirty="0"/>
              <a:t>Issue of Warrant of Arrest in Form CP-26  enables the Recovery Officer to assume jurisdiction to take  any action relating to the </a:t>
            </a:r>
            <a:r>
              <a:rPr lang="en-US" sz="900" b="1" dirty="0" smtClean="0"/>
              <a:t>arrest, if the acknowledgement of the Recovery Inspector is kept on record before actually</a:t>
            </a:r>
            <a:r>
              <a:rPr lang="en-US" sz="900" b="1" baseline="0" dirty="0" smtClean="0"/>
              <a:t> </a:t>
            </a:r>
            <a:r>
              <a:rPr lang="en-US" sz="900" b="1" dirty="0" smtClean="0"/>
              <a:t>arresting a</a:t>
            </a:r>
            <a:r>
              <a:rPr lang="en-US" sz="900" b="1" baseline="0" dirty="0" smtClean="0"/>
              <a:t> defaulter</a:t>
            </a:r>
            <a:r>
              <a:rPr lang="en-US" sz="900" b="1" dirty="0" smtClean="0"/>
              <a:t>. </a:t>
            </a:r>
          </a:p>
          <a:p>
            <a:pPr algn="r"/>
            <a:endParaRPr lang="en-US" sz="900" b="1" dirty="0" smtClean="0"/>
          </a:p>
          <a:p>
            <a:endParaRPr lang="en-US" dirty="0" smtClean="0"/>
          </a:p>
          <a:p>
            <a:pPr algn="r"/>
            <a:endParaRPr lang="en-US" sz="900" b="1" dirty="0"/>
          </a:p>
          <a:p>
            <a:endParaRPr lang="en-US" dirty="0"/>
          </a:p>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2645FA-4172-4690-A9E1-A00B21EE0F6B}" type="slidenum">
              <a:rPr lang="en-US"/>
              <a:pPr/>
              <a:t>77</a:t>
            </a:fld>
            <a:endParaRPr lang="en-US"/>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r>
              <a:rPr lang="en-US" dirty="0"/>
              <a:t>(Para 5.6)</a:t>
            </a:r>
          </a:p>
          <a:p>
            <a:endParaRPr lang="en-US" dirty="0"/>
          </a:p>
          <a:p>
            <a:r>
              <a:rPr lang="en-US" dirty="0"/>
              <a:t>Judicial </a:t>
            </a:r>
            <a:r>
              <a:rPr lang="en-US" dirty="0" err="1"/>
              <a:t>furnction</a:t>
            </a:r>
            <a:r>
              <a:rPr lang="en-US" dirty="0"/>
              <a:t> = Doing something in the nature of or in the course of an action in court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79</a:t>
            </a:fld>
            <a:endParaRPr lang="en-US"/>
          </a:p>
        </p:txBody>
      </p:sp>
    </p:spTree>
    <p:extLst>
      <p:ext uri="{BB962C8B-B14F-4D97-AF65-F5344CB8AC3E}">
        <p14:creationId xmlns:p14="http://schemas.microsoft.com/office/powerpoint/2010/main" val="287788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3D8E86-C4BA-4F67-8059-42E28D846CA6}" type="slidenum">
              <a:rPr lang="en-US"/>
              <a:pPr/>
              <a:t>81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r>
              <a:rPr lang="en-US" dirty="0" smtClean="0"/>
              <a:t>Answer:</a:t>
            </a:r>
          </a:p>
          <a:p>
            <a:r>
              <a:rPr lang="en-US" dirty="0" smtClean="0"/>
              <a:t>Only</a:t>
            </a:r>
            <a:r>
              <a:rPr lang="en-US" baseline="0" dirty="0" smtClean="0"/>
              <a:t> one Section. </a:t>
            </a:r>
          </a:p>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FAF54E-A7F0-491F-8750-4A31D8F3E603}" type="slidenum">
              <a:rPr lang="en-US"/>
              <a:pPr/>
              <a:t>82</a:t>
            </a:fld>
            <a:endParaRPr lang="en-US"/>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r>
              <a:rPr lang="en-US" dirty="0" smtClean="0"/>
              <a:t>Refer to the Report of the Law </a:t>
            </a:r>
            <a:r>
              <a:rPr lang="en-US" dirty="0"/>
              <a:t>Commission of India – 104</a:t>
            </a:r>
            <a:r>
              <a:rPr lang="en-US" baseline="30000" dirty="0"/>
              <a:t>th</a:t>
            </a:r>
            <a:r>
              <a:rPr lang="en-US" dirty="0"/>
              <a:t> report – Para 1.2.</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3D0CCB-0B3D-4C8E-8622-4ACBAA57B237}" type="slidenum">
              <a:rPr lang="en-US"/>
              <a:pPr/>
              <a:t>83</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xfrm>
            <a:off x="914400" y="4387850"/>
            <a:ext cx="5029200" cy="4156075"/>
          </a:xfrm>
        </p:spPr>
        <p:txBody>
          <a:bodyPr/>
          <a:lstStyle/>
          <a:p>
            <a:r>
              <a:rPr lang="en-US" dirty="0"/>
              <a:t>The highlight here is that it extends to all persons acting judicially.</a:t>
            </a:r>
          </a:p>
          <a:p>
            <a:r>
              <a:rPr lang="en-US" dirty="0"/>
              <a:t>Those who act judicially can be called “Judges”.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53E7D-B915-4852-98FF-26BD449A4E29}" type="slidenum">
              <a:rPr lang="en-US" smtClean="0"/>
              <a:pPr/>
              <a:t>84</a:t>
            </a:fld>
            <a:endParaRPr lang="en-US"/>
          </a:p>
        </p:txBody>
      </p:sp>
    </p:spTree>
    <p:extLst>
      <p:ext uri="{BB962C8B-B14F-4D97-AF65-F5344CB8AC3E}">
        <p14:creationId xmlns:p14="http://schemas.microsoft.com/office/powerpoint/2010/main" val="91165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6CBBC4-5A1A-4006-8D08-65699E28D21B}" type="slidenum">
              <a:rPr lang="en-US"/>
              <a:pPr/>
              <a:t>85</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xfrm>
            <a:off x="914400" y="4387850"/>
            <a:ext cx="5029200" cy="4156075"/>
          </a:xfrm>
        </p:spPr>
        <p:txBody>
          <a:bodyPr/>
          <a:lstStyle/>
          <a:p>
            <a:r>
              <a:rPr lang="en-US" dirty="0"/>
              <a:t>The proceeding before </a:t>
            </a:r>
            <a:r>
              <a:rPr lang="en-US" dirty="0" smtClean="0"/>
              <a:t>a Revenue Branch </a:t>
            </a:r>
            <a:r>
              <a:rPr lang="en-US" dirty="0"/>
              <a:t>Officer is a legal proceeding. </a:t>
            </a:r>
          </a:p>
          <a:p>
            <a:r>
              <a:rPr lang="en-US" dirty="0"/>
              <a:t>As per proviso to Sec. 45 – A.</a:t>
            </a:r>
          </a:p>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E6289C-F2DD-488F-805F-9BC4DD64DCFF}" type="slidenum">
              <a:rPr lang="en-US"/>
              <a:pPr/>
              <a:t>89</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xfrm>
            <a:off x="914400" y="4387850"/>
            <a:ext cx="5029200" cy="4156075"/>
          </a:xfrm>
        </p:spPr>
        <p:txBody>
          <a:bodyPr/>
          <a:lstStyle/>
          <a:p>
            <a:r>
              <a:rPr lang="en-US" dirty="0"/>
              <a:t>There are four methods of executing recovery.</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D50E51-2C03-4179-AFA6-7D8ECED59DCF}" type="slidenum">
              <a:rPr lang="en-US"/>
              <a:pPr/>
              <a:t>92</a:t>
            </a:fld>
            <a:endParaRPr lang="en-US"/>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1BDF10-8F3A-4D35-A9E2-A99913F7A25F}" type="slidenum">
              <a:rPr lang="en-US"/>
              <a:pPr/>
              <a:t>94</a:t>
            </a:fld>
            <a:endParaRPr lang="en-US"/>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9EAAC0-CD30-4B3F-9024-8D93DDE6063B}" type="slidenum">
              <a:rPr lang="en-US"/>
              <a:pPr/>
              <a:t>95</a:t>
            </a:fld>
            <a:endParaRPr lang="en-U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r>
              <a:rPr lang="en-US" dirty="0"/>
              <a:t>Rule 83 was already </a:t>
            </a:r>
            <a:r>
              <a:rPr lang="en-US" dirty="0" smtClean="0"/>
              <a:t>shown</a:t>
            </a:r>
            <a:r>
              <a:rPr lang="en-US" baseline="0" dirty="0" smtClean="0"/>
              <a:t> in an earlier </a:t>
            </a:r>
            <a:r>
              <a:rPr lang="en-US" dirty="0" smtClean="0"/>
              <a:t>Slide</a:t>
            </a:r>
            <a:r>
              <a:rPr lang="en-US" baseline="0" dirty="0" smtClean="0"/>
              <a:t> No. 77.</a:t>
            </a:r>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F1E9C5-4832-42A6-9D2F-CCDB1E775EC1}" type="slidenum">
              <a:rPr lang="en-US"/>
              <a:pPr/>
              <a:t>98</a:t>
            </a:fld>
            <a:endParaRPr lang="en-US"/>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1D781B-7480-45D3-B447-473E7D506199}" type="slidenum">
              <a:rPr lang="en-US"/>
              <a:pPr/>
              <a:t>101</a:t>
            </a:fld>
            <a:endParaRPr lang="en-US"/>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p:txBody>
          <a:bodyPr/>
          <a:lstStyle/>
          <a:p>
            <a:endParaRPr lang="en-US" b="1"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5474" name="Group 2"/>
          <p:cNvGrpSpPr>
            <a:grpSpLocks/>
          </p:cNvGrpSpPr>
          <p:nvPr/>
        </p:nvGrpSpPr>
        <p:grpSpPr bwMode="auto">
          <a:xfrm>
            <a:off x="3800475" y="1789113"/>
            <a:ext cx="5340350" cy="5056187"/>
            <a:chOff x="2394" y="1127"/>
            <a:chExt cx="3364" cy="3185"/>
          </a:xfrm>
        </p:grpSpPr>
        <p:sp>
          <p:nvSpPr>
            <p:cNvPr id="105475"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76"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5477"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78"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79"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80"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81"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82"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83"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484" name="Freeform 12"/>
            <p:cNvSpPr>
              <a:spLocks/>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85" name="Freeform 13"/>
            <p:cNvSpPr>
              <a:spLocks/>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86" name="Freeform 14"/>
            <p:cNvSpPr>
              <a:spLocks/>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endParaRPr lang="en-US"/>
            </a:p>
          </p:txBody>
        </p:sp>
        <p:sp>
          <p:nvSpPr>
            <p:cNvPr id="105487" name="Freeform 15"/>
            <p:cNvSpPr>
              <a:spLocks/>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05488" name="Freeform 16"/>
            <p:cNvSpPr>
              <a:spLocks/>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89"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0"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1" name="Freeform 19"/>
            <p:cNvSpPr>
              <a:spLocks/>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2"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3"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4"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5" name="Freeform 23"/>
            <p:cNvSpPr>
              <a:spLocks/>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05496"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7"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8"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499"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endParaRPr lang="en-US"/>
            </a:p>
          </p:txBody>
        </p:sp>
        <p:sp>
          <p:nvSpPr>
            <p:cNvPr id="105500"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5501"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endParaRPr lang="en-US"/>
            </a:p>
          </p:txBody>
        </p:sp>
        <p:sp>
          <p:nvSpPr>
            <p:cNvPr id="105502"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503"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5504"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endParaRPr lang="en-US"/>
            </a:p>
          </p:txBody>
        </p:sp>
        <p:sp>
          <p:nvSpPr>
            <p:cNvPr id="105505"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550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5507" name="Freeform 35"/>
            <p:cNvSpPr>
              <a:spLocks/>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endParaRPr lang="en-US"/>
            </a:p>
          </p:txBody>
        </p:sp>
        <p:sp>
          <p:nvSpPr>
            <p:cNvPr id="105508" name="Freeform 36"/>
            <p:cNvSpPr>
              <a:spLocks/>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grpSp>
      <p:sp>
        <p:nvSpPr>
          <p:cNvPr id="105509" name="Rectangle 37"/>
          <p:cNvSpPr>
            <a:spLocks noGrp="1" noChangeArrowheads="1"/>
          </p:cNvSpPr>
          <p:nvPr>
            <p:ph type="dt" sz="half" idx="2"/>
          </p:nvPr>
        </p:nvSpPr>
        <p:spPr/>
        <p:txBody>
          <a:bodyPr/>
          <a:lstStyle>
            <a:lvl1pPr>
              <a:defRPr/>
            </a:lvl1pPr>
          </a:lstStyle>
          <a:p>
            <a:fld id="{0232424A-6E64-47A6-B5F7-7D42F7CF4FE4}" type="datetime5">
              <a:rPr lang="en-US"/>
              <a:pPr/>
              <a:t>1-Jan-04</a:t>
            </a:fld>
            <a:endParaRPr lang="en-US"/>
          </a:p>
        </p:txBody>
      </p:sp>
      <p:sp>
        <p:nvSpPr>
          <p:cNvPr id="105510" name="Rectangle 38"/>
          <p:cNvSpPr>
            <a:spLocks noGrp="1" noChangeArrowheads="1"/>
          </p:cNvSpPr>
          <p:nvPr>
            <p:ph type="ftr" sz="quarter" idx="3"/>
          </p:nvPr>
        </p:nvSpPr>
        <p:spPr/>
        <p:txBody>
          <a:bodyPr/>
          <a:lstStyle>
            <a:lvl1pPr>
              <a:defRPr/>
            </a:lvl1pPr>
          </a:lstStyle>
          <a:p>
            <a:endParaRPr lang="en-US"/>
          </a:p>
        </p:txBody>
      </p:sp>
      <p:sp>
        <p:nvSpPr>
          <p:cNvPr id="105511" name="Rectangle 39"/>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05512" name="Rectangle 40"/>
          <p:cNvSpPr>
            <a:spLocks noGrp="1" noChangeArrowheads="1"/>
          </p:cNvSpPr>
          <p:nvPr>
            <p:ph type="ctrTitle"/>
          </p:nvPr>
        </p:nvSpPr>
        <p:spPr>
          <a:xfrm>
            <a:off x="685800" y="1768475"/>
            <a:ext cx="7772400" cy="1736725"/>
          </a:xfrm>
        </p:spPr>
        <p:txBody>
          <a:bodyPr anchor="b" anchorCtr="1"/>
          <a:lstStyle>
            <a:lvl1pPr>
              <a:defRPr sz="5400"/>
            </a:lvl1pPr>
          </a:lstStyle>
          <a:p>
            <a:r>
              <a:rPr lang="en-US"/>
              <a:t>Click to edit Master title style</a:t>
            </a:r>
          </a:p>
        </p:txBody>
      </p:sp>
      <p:sp>
        <p:nvSpPr>
          <p:cNvPr id="105513" name="Rectangle 41"/>
          <p:cNvSpPr>
            <a:spLocks noGrp="1" noChangeArrowheads="1"/>
          </p:cNvSpPr>
          <p:nvPr>
            <p:ph type="sldNum" sz="quarter" idx="4"/>
          </p:nvPr>
        </p:nvSpPr>
        <p:spPr/>
        <p:txBody>
          <a:bodyPr/>
          <a:lstStyle>
            <a:lvl1pPr>
              <a:defRPr/>
            </a:lvl1pPr>
          </a:lstStyle>
          <a:p>
            <a:fld id="{4D6B9747-95B3-48C9-8D94-BDBACC776F3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72A62D7-8FF3-4BF3-B499-98BF3CD04B4E}"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B30325E-2FE3-4FA3-ADA3-1C85FF5FF8E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E37DD04-B927-43B6-A612-7C58414C7BE5}"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4EF844E-7AA8-4C6B-B806-2748BBC7651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51ADC7EF-5124-4954-9C56-201D92A7DD72}"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7D11880-4289-4DBC-B1F5-2225AD846F0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5675C0F7-26DC-45EA-8000-7123D884CBA3}" type="datetime5">
              <a:rPr lang="en-US"/>
              <a:pPr/>
              <a:t>1-Jan-04</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BE94563-38B2-47D0-864E-C4F62F2FE23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EA350F9B-7793-47B4-AD8D-6420F1E29FFC}" type="datetime5">
              <a:rPr lang="en-US"/>
              <a:pPr/>
              <a:t>1-Jan-04</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018147B-58E7-441C-A54A-C437D74D36D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4A7B3ADE-28CC-445D-A9A1-93FC674AAEB4}" type="datetime5">
              <a:rPr lang="en-US"/>
              <a:pPr/>
              <a:t>1-Jan-04</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4CC3E44-A1E7-430D-99D8-DEC1E8CF47B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ABC8F45-C0AF-462B-8A29-B15203AD07AC}"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C6E5CBB-3242-46F8-8B9D-1C50AC85232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72E00A37-07C0-4A7B-B46C-01EE1BAE17CF}"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7CDAF45-F31B-46AA-BD72-FC57D431597B}"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2AE436B-3CEE-4408-A15B-71575F148CF0}"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0333007-82FB-4DCB-BCD9-D836FDA54EE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D0E2189-4249-460B-8EEE-0D33E503C9F7}"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987C4FA-80C1-40DB-835D-FB9FA931521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78563"/>
            <a:ext cx="2133600" cy="457200"/>
          </a:xfrm>
        </p:spPr>
        <p:txBody>
          <a:bodyPr/>
          <a:lstStyle>
            <a:lvl1pPr>
              <a:defRPr/>
            </a:lvl1pPr>
          </a:lstStyle>
          <a:p>
            <a:fld id="{FF758579-D6B7-4D0E-8805-4C451640945F}" type="datetime5">
              <a:rPr lang="en-US"/>
              <a:pPr/>
              <a:t>1-Jan-04</a:t>
            </a:fld>
            <a:endParaRPr lang="en-US"/>
          </a:p>
        </p:txBody>
      </p:sp>
      <p:sp>
        <p:nvSpPr>
          <p:cNvPr id="4" name="Footer Placeholder 3"/>
          <p:cNvSpPr>
            <a:spLocks noGrp="1"/>
          </p:cNvSpPr>
          <p:nvPr>
            <p:ph type="ftr" sz="quarter" idx="11"/>
          </p:nvPr>
        </p:nvSpPr>
        <p:spPr>
          <a:xfrm>
            <a:off x="3124200" y="6278563"/>
            <a:ext cx="289560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78563"/>
            <a:ext cx="2133600" cy="457200"/>
          </a:xfrm>
        </p:spPr>
        <p:txBody>
          <a:bodyPr/>
          <a:lstStyle>
            <a:lvl1pPr>
              <a:defRPr/>
            </a:lvl1pPr>
          </a:lstStyle>
          <a:p>
            <a:fld id="{F0881F8C-CD6F-4DAC-8E07-24C16F0D6FEF}"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75106" name="Group 2"/>
          <p:cNvGrpSpPr>
            <a:grpSpLocks/>
          </p:cNvGrpSpPr>
          <p:nvPr/>
        </p:nvGrpSpPr>
        <p:grpSpPr bwMode="auto">
          <a:xfrm>
            <a:off x="0" y="0"/>
            <a:ext cx="9140825" cy="6850063"/>
            <a:chOff x="0" y="0"/>
            <a:chExt cx="5758" cy="4315"/>
          </a:xfrm>
        </p:grpSpPr>
        <p:grpSp>
          <p:nvGrpSpPr>
            <p:cNvPr id="175107" name="Group 3"/>
            <p:cNvGrpSpPr>
              <a:grpSpLocks/>
            </p:cNvGrpSpPr>
            <p:nvPr userDrawn="1"/>
          </p:nvGrpSpPr>
          <p:grpSpPr bwMode="auto">
            <a:xfrm>
              <a:off x="1728" y="2230"/>
              <a:ext cx="4027" cy="2085"/>
              <a:chOff x="1728" y="2230"/>
              <a:chExt cx="4027" cy="2085"/>
            </a:xfrm>
          </p:grpSpPr>
          <p:sp>
            <p:nvSpPr>
              <p:cNvPr id="17510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en-US"/>
              </a:p>
            </p:txBody>
          </p:sp>
          <p:sp>
            <p:nvSpPr>
              <p:cNvPr id="17510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en-US"/>
              </a:p>
            </p:txBody>
          </p:sp>
          <p:sp>
            <p:nvSpPr>
              <p:cNvPr id="1751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en-US"/>
              </a:p>
            </p:txBody>
          </p:sp>
          <p:sp>
            <p:nvSpPr>
              <p:cNvPr id="1751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en-US"/>
              </a:p>
            </p:txBody>
          </p:sp>
          <p:sp>
            <p:nvSpPr>
              <p:cNvPr id="1751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en-US"/>
              </a:p>
            </p:txBody>
          </p:sp>
        </p:grpSp>
        <p:sp>
          <p:nvSpPr>
            <p:cNvPr id="175113"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175114"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grpSp>
      <p:sp>
        <p:nvSpPr>
          <p:cNvPr id="175115"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17511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75117" name="Rectangle 13"/>
          <p:cNvSpPr>
            <a:spLocks noGrp="1" noChangeArrowheads="1"/>
          </p:cNvSpPr>
          <p:nvPr>
            <p:ph type="dt" sz="quarter" idx="2"/>
          </p:nvPr>
        </p:nvSpPr>
        <p:spPr>
          <a:xfrm>
            <a:off x="457200" y="6248400"/>
            <a:ext cx="2133600" cy="476250"/>
          </a:xfrm>
        </p:spPr>
        <p:txBody>
          <a:bodyPr/>
          <a:lstStyle>
            <a:lvl1pPr>
              <a:defRPr/>
            </a:lvl1pPr>
          </a:lstStyle>
          <a:p>
            <a:fld id="{227D7C0D-F823-4BFE-807E-EC1F994AD2FD}" type="datetime5">
              <a:rPr lang="en-US"/>
              <a:pPr/>
              <a:t>1-Jan-04</a:t>
            </a:fld>
            <a:endParaRPr lang="en-US"/>
          </a:p>
        </p:txBody>
      </p:sp>
      <p:sp>
        <p:nvSpPr>
          <p:cNvPr id="175118" name="Rectangle 14"/>
          <p:cNvSpPr>
            <a:spLocks noGrp="1" noChangeArrowheads="1"/>
          </p:cNvSpPr>
          <p:nvPr>
            <p:ph type="ftr" sz="quarter" idx="3"/>
          </p:nvPr>
        </p:nvSpPr>
        <p:spPr>
          <a:xfrm>
            <a:off x="3124200" y="6251575"/>
            <a:ext cx="2895600" cy="476250"/>
          </a:xfrm>
        </p:spPr>
        <p:txBody>
          <a:bodyPr/>
          <a:lstStyle>
            <a:lvl1pPr>
              <a:defRPr/>
            </a:lvl1pPr>
          </a:lstStyle>
          <a:p>
            <a:endParaRPr lang="en-US"/>
          </a:p>
        </p:txBody>
      </p:sp>
      <p:sp>
        <p:nvSpPr>
          <p:cNvPr id="175119" name="Rectangle 15"/>
          <p:cNvSpPr>
            <a:spLocks noGrp="1" noChangeArrowheads="1"/>
          </p:cNvSpPr>
          <p:nvPr>
            <p:ph type="sldNum" sz="quarter" idx="4"/>
          </p:nvPr>
        </p:nvSpPr>
        <p:spPr>
          <a:xfrm>
            <a:off x="6553200" y="6254750"/>
            <a:ext cx="2133600" cy="476250"/>
          </a:xfrm>
        </p:spPr>
        <p:txBody>
          <a:bodyPr/>
          <a:lstStyle>
            <a:lvl1pPr>
              <a:defRPr/>
            </a:lvl1pPr>
          </a:lstStyle>
          <a:p>
            <a:fld id="{0C7B6363-8848-4DA4-8E73-DA7E80FB9533}"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06C3B9D-0B22-4EA1-983A-D6A7C104FD89}" type="datetime5">
              <a:rPr lang="en-US"/>
              <a:pPr/>
              <a:t>1-Jan-04</a:t>
            </a:fld>
            <a:endParaRPr lang="en-US"/>
          </a:p>
        </p:txBody>
      </p:sp>
      <p:sp>
        <p:nvSpPr>
          <p:cNvPr id="5" name="Slide Number Placeholder 4"/>
          <p:cNvSpPr>
            <a:spLocks noGrp="1"/>
          </p:cNvSpPr>
          <p:nvPr>
            <p:ph type="sldNum" sz="quarter" idx="11"/>
          </p:nvPr>
        </p:nvSpPr>
        <p:spPr/>
        <p:txBody>
          <a:bodyPr/>
          <a:lstStyle>
            <a:lvl1pPr>
              <a:defRPr/>
            </a:lvl1pPr>
          </a:lstStyle>
          <a:p>
            <a:fld id="{9DFD8896-AEA5-441A-AE13-ACB0269F82F9}"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74C88BC-EA65-4BFC-9407-DA130177A655}" type="datetime5">
              <a:rPr lang="en-US"/>
              <a:pPr/>
              <a:t>1-Jan-04</a:t>
            </a:fld>
            <a:endParaRPr lang="en-US"/>
          </a:p>
        </p:txBody>
      </p:sp>
      <p:sp>
        <p:nvSpPr>
          <p:cNvPr id="5" name="Slide Number Placeholder 4"/>
          <p:cNvSpPr>
            <a:spLocks noGrp="1"/>
          </p:cNvSpPr>
          <p:nvPr>
            <p:ph type="sldNum" sz="quarter" idx="11"/>
          </p:nvPr>
        </p:nvSpPr>
        <p:spPr/>
        <p:txBody>
          <a:bodyPr/>
          <a:lstStyle>
            <a:lvl1pPr>
              <a:defRPr/>
            </a:lvl1pPr>
          </a:lstStyle>
          <a:p>
            <a:fld id="{9046A4AB-56A3-4E8B-82DF-3B1BDDEF7128}"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00460E16-A7F5-4267-8DE9-767C8CE2B644}" type="datetime5">
              <a:rPr lang="en-US"/>
              <a:pPr/>
              <a:t>1-Jan-04</a:t>
            </a:fld>
            <a:endParaRPr lang="en-US"/>
          </a:p>
        </p:txBody>
      </p:sp>
      <p:sp>
        <p:nvSpPr>
          <p:cNvPr id="6" name="Slide Number Placeholder 5"/>
          <p:cNvSpPr>
            <a:spLocks noGrp="1"/>
          </p:cNvSpPr>
          <p:nvPr>
            <p:ph type="sldNum" sz="quarter" idx="11"/>
          </p:nvPr>
        </p:nvSpPr>
        <p:spPr/>
        <p:txBody>
          <a:bodyPr/>
          <a:lstStyle>
            <a:lvl1pPr>
              <a:defRPr/>
            </a:lvl1pPr>
          </a:lstStyle>
          <a:p>
            <a:fld id="{2A8290BE-70BA-4B2D-BE38-0850E0E9E387}"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53A27D64-B092-4841-B213-FC97443D3B14}" type="datetime5">
              <a:rPr lang="en-US"/>
              <a:pPr/>
              <a:t>1-Jan-04</a:t>
            </a:fld>
            <a:endParaRPr lang="en-US"/>
          </a:p>
        </p:txBody>
      </p:sp>
      <p:sp>
        <p:nvSpPr>
          <p:cNvPr id="8" name="Slide Number Placeholder 7"/>
          <p:cNvSpPr>
            <a:spLocks noGrp="1"/>
          </p:cNvSpPr>
          <p:nvPr>
            <p:ph type="sldNum" sz="quarter" idx="11"/>
          </p:nvPr>
        </p:nvSpPr>
        <p:spPr/>
        <p:txBody>
          <a:bodyPr/>
          <a:lstStyle>
            <a:lvl1pPr>
              <a:defRPr/>
            </a:lvl1pPr>
          </a:lstStyle>
          <a:p>
            <a:fld id="{4F172F64-5743-4BE8-B9E4-63B552FB1F16}" type="slidenum">
              <a:rPr lang="en-US"/>
              <a:pPr/>
              <a:t>‹#›</a:t>
            </a:fld>
            <a:endParaRPr lang="en-US"/>
          </a:p>
        </p:txBody>
      </p:sp>
      <p:sp>
        <p:nvSpPr>
          <p:cNvPr id="9" name="Footer Placeholder 8"/>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E24F3F5D-6C2F-4F7F-BA58-3FB179DA8B99}" type="datetime5">
              <a:rPr lang="en-US"/>
              <a:pPr/>
              <a:t>1-Jan-04</a:t>
            </a:fld>
            <a:endParaRPr lang="en-US"/>
          </a:p>
        </p:txBody>
      </p:sp>
      <p:sp>
        <p:nvSpPr>
          <p:cNvPr id="4" name="Slide Number Placeholder 3"/>
          <p:cNvSpPr>
            <a:spLocks noGrp="1"/>
          </p:cNvSpPr>
          <p:nvPr>
            <p:ph type="sldNum" sz="quarter" idx="11"/>
          </p:nvPr>
        </p:nvSpPr>
        <p:spPr/>
        <p:txBody>
          <a:bodyPr/>
          <a:lstStyle>
            <a:lvl1pPr>
              <a:defRPr/>
            </a:lvl1pPr>
          </a:lstStyle>
          <a:p>
            <a:fld id="{791E7F46-57F2-4953-BC5B-ECE41713AFBE}" type="slidenum">
              <a:rPr lang="en-US"/>
              <a:pPr/>
              <a:t>‹#›</a:t>
            </a:fld>
            <a:endParaRPr lang="en-US"/>
          </a:p>
        </p:txBody>
      </p:sp>
      <p:sp>
        <p:nvSpPr>
          <p:cNvPr id="5" name="Footer Placeholder 4"/>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43E94EE2-C982-4518-91B0-B19DFEC5DB07}" type="datetime5">
              <a:rPr lang="en-US"/>
              <a:pPr/>
              <a:t>1-Jan-04</a:t>
            </a:fld>
            <a:endParaRPr lang="en-US"/>
          </a:p>
        </p:txBody>
      </p:sp>
      <p:sp>
        <p:nvSpPr>
          <p:cNvPr id="3" name="Slide Number Placeholder 2"/>
          <p:cNvSpPr>
            <a:spLocks noGrp="1"/>
          </p:cNvSpPr>
          <p:nvPr>
            <p:ph type="sldNum" sz="quarter" idx="11"/>
          </p:nvPr>
        </p:nvSpPr>
        <p:spPr/>
        <p:txBody>
          <a:bodyPr/>
          <a:lstStyle>
            <a:lvl1pPr>
              <a:defRPr/>
            </a:lvl1pPr>
          </a:lstStyle>
          <a:p>
            <a:fld id="{D4BA95BF-7DEC-4019-A5BF-874E0B0E1EA8}" type="slidenum">
              <a:rPr lang="en-US"/>
              <a:pPr/>
              <a:t>‹#›</a:t>
            </a:fld>
            <a:endParaRPr lang="en-US"/>
          </a:p>
        </p:txBody>
      </p:sp>
      <p:sp>
        <p:nvSpPr>
          <p:cNvPr id="4" name="Footer Placeholder 3"/>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7E2F78A2-F980-4858-BA1F-02D1BCFAB722}" type="datetime5">
              <a:rPr lang="en-US"/>
              <a:pPr/>
              <a:t>1-Jan-04</a:t>
            </a:fld>
            <a:endParaRPr lang="en-US"/>
          </a:p>
        </p:txBody>
      </p:sp>
      <p:sp>
        <p:nvSpPr>
          <p:cNvPr id="6" name="Slide Number Placeholder 5"/>
          <p:cNvSpPr>
            <a:spLocks noGrp="1"/>
          </p:cNvSpPr>
          <p:nvPr>
            <p:ph type="sldNum" sz="quarter" idx="11"/>
          </p:nvPr>
        </p:nvSpPr>
        <p:spPr/>
        <p:txBody>
          <a:bodyPr/>
          <a:lstStyle>
            <a:lvl1pPr>
              <a:defRPr/>
            </a:lvl1pPr>
          </a:lstStyle>
          <a:p>
            <a:fld id="{429235D0-4B22-40E4-BE9F-579CD195E66D}"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956ED112-2FA3-4E7B-96CE-4979E1F8E3B3}" type="datetime5">
              <a:rPr lang="en-US"/>
              <a:pPr/>
              <a:t>1-Jan-04</a:t>
            </a:fld>
            <a:endParaRPr lang="en-US"/>
          </a:p>
        </p:txBody>
      </p:sp>
      <p:sp>
        <p:nvSpPr>
          <p:cNvPr id="6" name="Slide Number Placeholder 5"/>
          <p:cNvSpPr>
            <a:spLocks noGrp="1"/>
          </p:cNvSpPr>
          <p:nvPr>
            <p:ph type="sldNum" sz="quarter" idx="11"/>
          </p:nvPr>
        </p:nvSpPr>
        <p:spPr/>
        <p:txBody>
          <a:bodyPr/>
          <a:lstStyle>
            <a:lvl1pPr>
              <a:defRPr/>
            </a:lvl1pPr>
          </a:lstStyle>
          <a:p>
            <a:fld id="{C476F6BC-9D39-4B10-8E98-CE8C695330C3}"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1A1AC7E-8BEB-4B6C-969B-B95B12411534}" type="datetime5">
              <a:rPr lang="en-US"/>
              <a:pPr/>
              <a:t>1-Jan-04</a:t>
            </a:fld>
            <a:endParaRPr lang="en-US"/>
          </a:p>
        </p:txBody>
      </p:sp>
      <p:sp>
        <p:nvSpPr>
          <p:cNvPr id="5" name="Slide Number Placeholder 4"/>
          <p:cNvSpPr>
            <a:spLocks noGrp="1"/>
          </p:cNvSpPr>
          <p:nvPr>
            <p:ph type="sldNum" sz="quarter" idx="11"/>
          </p:nvPr>
        </p:nvSpPr>
        <p:spPr/>
        <p:txBody>
          <a:bodyPr/>
          <a:lstStyle>
            <a:lvl1pPr>
              <a:defRPr/>
            </a:lvl1pPr>
          </a:lstStyle>
          <a:p>
            <a:fld id="{FF2D528D-5ED7-4097-AD69-0324966B3CE4}"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F9E0E67-1FF4-4B93-806D-4EB4FB7299B8}" type="datetime5">
              <a:rPr lang="en-US"/>
              <a:pPr/>
              <a:t>1-Jan-04</a:t>
            </a:fld>
            <a:endParaRPr lang="en-US"/>
          </a:p>
        </p:txBody>
      </p:sp>
      <p:sp>
        <p:nvSpPr>
          <p:cNvPr id="5" name="Slide Number Placeholder 4"/>
          <p:cNvSpPr>
            <a:spLocks noGrp="1"/>
          </p:cNvSpPr>
          <p:nvPr>
            <p:ph type="sldNum" sz="quarter" idx="11"/>
          </p:nvPr>
        </p:nvSpPr>
        <p:spPr/>
        <p:txBody>
          <a:bodyPr/>
          <a:lstStyle>
            <a:lvl1pPr>
              <a:defRPr/>
            </a:lvl1pPr>
          </a:lstStyle>
          <a:p>
            <a:fld id="{DA61EFF2-E526-434F-B1D0-EB2824990A93}"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9922" name="Group 2"/>
          <p:cNvGrpSpPr>
            <a:grpSpLocks/>
          </p:cNvGrpSpPr>
          <p:nvPr/>
        </p:nvGrpSpPr>
        <p:grpSpPr bwMode="auto">
          <a:xfrm>
            <a:off x="4716463" y="5345113"/>
            <a:ext cx="4427537" cy="1512887"/>
            <a:chOff x="2971" y="3367"/>
            <a:chExt cx="2789" cy="953"/>
          </a:xfrm>
        </p:grpSpPr>
        <p:sp>
          <p:nvSpPr>
            <p:cNvPr id="209923"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209924"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25"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26"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27"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28"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29"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0"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1"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2"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3"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4"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5"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6"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9937"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grpSp>
      <p:sp>
        <p:nvSpPr>
          <p:cNvPr id="209938" name="Rectangle 18"/>
          <p:cNvSpPr>
            <a:spLocks noGrp="1" noChangeArrowheads="1"/>
          </p:cNvSpPr>
          <p:nvPr>
            <p:ph type="ctrTitle" sz="quarter"/>
          </p:nvPr>
        </p:nvSpPr>
        <p:spPr>
          <a:xfrm>
            <a:off x="685800" y="1600200"/>
            <a:ext cx="7772400" cy="1828800"/>
          </a:xfrm>
        </p:spPr>
        <p:txBody>
          <a:bodyPr anchor="b"/>
          <a:lstStyle>
            <a:lvl1pPr>
              <a:defRPr sz="5700"/>
            </a:lvl1pPr>
          </a:lstStyle>
          <a:p>
            <a:r>
              <a:rPr lang="en-US"/>
              <a:t>Click to edit Master title style</a:t>
            </a:r>
          </a:p>
        </p:txBody>
      </p:sp>
      <p:sp>
        <p:nvSpPr>
          <p:cNvPr id="209939"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209940" name="Rectangle 20"/>
          <p:cNvSpPr>
            <a:spLocks noGrp="1" noChangeArrowheads="1"/>
          </p:cNvSpPr>
          <p:nvPr>
            <p:ph type="dt" sz="quarter" idx="2"/>
          </p:nvPr>
        </p:nvSpPr>
        <p:spPr/>
        <p:txBody>
          <a:bodyPr/>
          <a:lstStyle>
            <a:lvl1pPr>
              <a:defRPr/>
            </a:lvl1pPr>
          </a:lstStyle>
          <a:p>
            <a:fld id="{CB585693-377B-480A-99F0-52D02E725ECF}" type="datetime5">
              <a:rPr lang="en-US"/>
              <a:pPr/>
              <a:t>1-Jan-04</a:t>
            </a:fld>
            <a:endParaRPr lang="en-US"/>
          </a:p>
        </p:txBody>
      </p:sp>
      <p:sp>
        <p:nvSpPr>
          <p:cNvPr id="209941" name="Rectangle 21"/>
          <p:cNvSpPr>
            <a:spLocks noGrp="1" noChangeArrowheads="1"/>
          </p:cNvSpPr>
          <p:nvPr>
            <p:ph type="ftr" sz="quarter" idx="3"/>
          </p:nvPr>
        </p:nvSpPr>
        <p:spPr/>
        <p:txBody>
          <a:bodyPr/>
          <a:lstStyle>
            <a:lvl1pPr>
              <a:defRPr/>
            </a:lvl1pPr>
          </a:lstStyle>
          <a:p>
            <a:endParaRPr lang="en-US"/>
          </a:p>
        </p:txBody>
      </p:sp>
      <p:sp>
        <p:nvSpPr>
          <p:cNvPr id="209942" name="Rectangle 22"/>
          <p:cNvSpPr>
            <a:spLocks noGrp="1" noChangeArrowheads="1"/>
          </p:cNvSpPr>
          <p:nvPr>
            <p:ph type="sldNum" sz="quarter" idx="4"/>
          </p:nvPr>
        </p:nvSpPr>
        <p:spPr/>
        <p:txBody>
          <a:bodyPr/>
          <a:lstStyle>
            <a:lvl1pPr>
              <a:defRPr/>
            </a:lvl1pPr>
          </a:lstStyle>
          <a:p>
            <a:fld id="{38087E8D-DAEE-4E35-9964-681F54951E20}" type="slidenum">
              <a:rPr lang="en-US"/>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DB0E4C3-7923-431A-BF12-27ED076AC858}"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9200846-7D4C-40E3-B79A-736C5D372803}" type="slidenum">
              <a:rPr lang="en-US"/>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CB78CEBD-94D9-4D32-8F27-5B4ECD0B6B5E}"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7D1CFA1-602A-4D6D-B73A-C25E594A79B5}" type="slidenum">
              <a:rPr lang="en-US"/>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4134F398-9D8A-4333-9BD1-4DE1F16145D7}"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A3AC2B2-A68A-49E6-BECE-E3D3781FC213}" type="slidenum">
              <a:rPr lang="en-US"/>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BC7EE795-3D80-412A-977F-FC6A3BE1EDD8}" type="datetime5">
              <a:rPr lang="en-US"/>
              <a:pPr/>
              <a:t>1-Jan-04</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BFF6B4D-520D-4653-BDC5-4002C7044DB9}" type="slidenum">
              <a:rPr lang="en-US"/>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07A11683-7E99-4CF4-9F1E-1FEC0F5EE5C8}" type="datetime5">
              <a:rPr lang="en-US"/>
              <a:pPr/>
              <a:t>1-Jan-04</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C2869C2-AC18-4DAD-83B9-21869651186F}" type="slidenum">
              <a:rPr lang="en-US"/>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E657F79-6EC0-45A7-A2E2-2E4FF1797084}" type="datetime5">
              <a:rPr lang="en-US"/>
              <a:pPr/>
              <a:t>1-Jan-04</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4CFF122-E1AF-405E-BD55-A4C37299E53A}" type="slidenum">
              <a:rPr lang="en-US"/>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E52FBFC-0C7F-4BA7-9FBE-467C831CEA80}"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BD45A20-D89D-4877-9987-3D6DA45E19ED}" type="slidenum">
              <a:rPr lang="en-US"/>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2DD6B95-5D6E-48A9-BB1C-EDAF87CB334C}" type="datetime5">
              <a:rPr lang="en-US"/>
              <a:pPr/>
              <a:t>1-Jan-04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14D2C47-BA9E-4D6D-A0CD-BE37EBF1A676}" type="slidenum">
              <a:rPr lang="en-US"/>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4D52A13-3AB9-451C-87B2-D1BDD07E0695}"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C611D43-2CA1-40AC-9FCF-2DE266A2F6D9}" type="slidenum">
              <a:rPr lang="en-US"/>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D1538C4-AF91-4ED3-A6B9-A5200570DDFA}" type="datetime5">
              <a:rPr lang="en-US"/>
              <a:pPr/>
              <a:t>1-Jan-04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D752B3-1A32-44EC-B819-B1254DDD25C5}" type="slidenum">
              <a:rPr lang="en-US"/>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xmlns:mc="http://schemas.openxmlformats.org/markup-compatibility/2006" xmlns:a14="http://schemas.microsoft.com/office/drawing/2010/main" val="000000" mc:Ignorable="">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xmlns:mc="http://schemas.openxmlformats.org/markup-compatibility/2006" xmlns:a14="http://schemas.microsoft.com/office/drawing/2010/main" val="000000" mc:Ignorable="">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xmlns:mc="http://schemas.openxmlformats.org/markup-compatibility/2006" xmlns:a14="http://schemas.microsoft.com/office/drawing/2010/main" val="FFFFFF" mc:Ignorable=""/>
                </a:solidFill>
              </a:defRPr>
            </a:lvl1pPr>
            <a:extLst/>
          </a:lstStyle>
          <a:p>
            <a:fld id="{0232424A-6E64-47A6-B5F7-7D42F7CF4FE4}" type="datetime5">
              <a:rPr lang="en-US" smtClean="0"/>
              <a:pPr/>
              <a:t>1-Jan-04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xmlns:mc="http://schemas.openxmlformats.org/markup-compatibility/2006" xmlns:a14="http://schemas.microsoft.com/office/drawing/2010/main" val="FFFFFF" mc:Ignorable=""/>
                </a:solidFill>
              </a:defRPr>
            </a:lvl1pPr>
            <a:extLst/>
          </a:lstStyle>
          <a:p>
            <a:fld id="{4D6B9747-95B3-48C9-8D94-BDBACC776F3D}"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B30325E-2FE3-4FA3-ADA3-1C85FF5FF8E9}"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xmlns:mc="http://schemas.openxmlformats.org/markup-compatibility/2006" xmlns:a14="http://schemas.microsoft.com/office/drawing/2010/main" val="000000" mc:Ignorable="">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4EF844E-7AA8-4C6B-B806-2748BBC7651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xmlns:mc="http://schemas.openxmlformats.org/markup-compatibility/2006" xmlns:a14="http://schemas.microsoft.com/office/drawing/2010/main" val="000000" mc:Ignorable="">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xmlns:mc="http://schemas.openxmlformats.org/markup-compatibility/2006" xmlns:a14="http://schemas.microsoft.com/office/drawing/2010/main" val="000000" mc:Ignorable="">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7D11880-4289-4DBC-B1F5-2225AD846F07}"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BE94563-38B2-47D0-864E-C4F62F2FE23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018147B-58E7-441C-A54A-C437D74D36DF}"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4CC3E44-A1E7-430D-99D8-DEC1E8CF47BC}" type="slidenum">
              <a:rPr lang="en-US" smtClean="0"/>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C6E5CBB-3242-46F8-8B9D-1C50AC85232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xmlns:mc="http://schemas.openxmlformats.org/markup-compatibility/2006" xmlns:a14="http://schemas.microsoft.com/office/drawing/2010/main" val="000000" mc:Ignorable=""/>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7CDAF45-F31B-46AA-BD72-FC57D431597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xmlns:mc="http://schemas.openxmlformats.org/markup-compatibility/2006" xmlns:a14="http://schemas.microsoft.com/office/drawing/2010/main" val="000000" mc:Ignorable="">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xmlns:mc="http://schemas.openxmlformats.org/markup-compatibility/2006" xmlns:a14="http://schemas.microsoft.com/office/drawing/2010/main" val="000000" mc:Ignorable="">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xmlns:mc="http://schemas.openxmlformats.org/markup-compatibility/2006" xmlns:a14="http://schemas.microsoft.com/office/drawing/2010/main" val="000000" mc:Ignorable="">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333007-82FB-4DCB-BCD9-D836FDA54EE0}"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987C4FA-80C1-40DB-835D-FB9FA9315218}"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xmlns:mc="http://schemas.openxmlformats.org/markup-compatibility/2006" xmlns:a14="http://schemas.microsoft.com/office/drawing/2010/main" val="000000" mc:Ignorable="">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232424A-6E64-47A6-B5F7-7D42F7CF4FE4}" type="datetime5">
              <a:rPr lang="en-US" smtClean="0"/>
              <a:pPr/>
              <a:t>1-Jan-04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4D6B9747-95B3-48C9-8D94-BDBACC776F3D}"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xmlns:mc="http://schemas.openxmlformats.org/markup-compatibility/2006" xmlns:a14="http://schemas.microsoft.com/office/drawing/2010/main" val="000000" mc:Ignorable="">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4EF844E-7AA8-4C6B-B806-2748BBC765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xmlns:mc="http://schemas.openxmlformats.org/markup-compatibility/2006" xmlns:a14="http://schemas.microsoft.com/office/drawing/2010/main" val="FFFFFF" mc:Ignorable=""/>
            </a:solidFill>
            <a:prstDash val="solid"/>
            <a:miter lim="800000"/>
          </a:ln>
          <a:effectLst>
            <a:outerShdw blurRad="190500" dist="228600" dir="2700000" sy="90000">
              <a:srgbClr xmlns:mc="http://schemas.openxmlformats.org/markup-compatibility/2006" xmlns:a14="http://schemas.microsoft.com/office/drawing/2010/main" val="000000" mc:Ignorable="">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xmlns:mc="http://schemas.openxmlformats.org/markup-compatibility/2006" xmlns:a14="http://schemas.microsoft.com/office/drawing/2010/main" val="F9F9F9" mc:Ignorable=""/>
                </a:solidFill>
                <a:effectLst>
                  <a:innerShdw blurRad="50800" dist="25400" dir="13500000">
                    <a:srgbClr xmlns:mc="http://schemas.openxmlformats.org/markup-compatibility/2006" xmlns:a14="http://schemas.microsoft.com/office/drawing/2010/main" val="000000" mc:Ignorable="">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xmlns:mc="http://schemas.openxmlformats.org/markup-compatibility/2006" xmlns:a14="http://schemas.microsoft.com/office/drawing/2010/main" val="000000" mc:Ignorable="">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xmlns:mc="http://schemas.openxmlformats.org/markup-compatibility/2006" xmlns:a14="http://schemas.microsoft.com/office/drawing/2010/main" val="000000" mc:Ignorable="">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xmlns:mc="http://schemas.openxmlformats.org/markup-compatibility/2006" xmlns:a14="http://schemas.microsoft.com/office/drawing/2010/main" val="000000" mc:Ignorable="">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0232424A-6E64-47A6-B5F7-7D42F7CF4FE4}" type="datetime5">
              <a:rPr lang="en-US" smtClean="0"/>
              <a:pPr/>
              <a:t>1-Jan-04</a:t>
            </a:fld>
            <a:endParaRPr lang="en-US"/>
          </a:p>
        </p:txBody>
      </p:sp>
      <p:sp>
        <p:nvSpPr>
          <p:cNvPr id="16" name="Slide Number Placeholder 15"/>
          <p:cNvSpPr>
            <a:spLocks noGrp="1"/>
          </p:cNvSpPr>
          <p:nvPr>
            <p:ph type="sldNum" sz="quarter" idx="11"/>
          </p:nvPr>
        </p:nvSpPr>
        <p:spPr/>
        <p:txBody>
          <a:bodyPr/>
          <a:lstStyle/>
          <a:p>
            <a:fld id="{4D6B9747-95B3-48C9-8D94-BDBACC776F3D}"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C72A62D7-8FF3-4BF3-B499-98BF3CD04B4E}" type="datetime5">
              <a:rPr lang="en-US" smtClean="0"/>
              <a:pPr/>
              <a:t>1-Jan-04</a:t>
            </a:fld>
            <a:endParaRPr lang="en-US"/>
          </a:p>
        </p:txBody>
      </p:sp>
      <p:sp>
        <p:nvSpPr>
          <p:cNvPr id="15" name="Slide Number Placeholder 14"/>
          <p:cNvSpPr>
            <a:spLocks noGrp="1"/>
          </p:cNvSpPr>
          <p:nvPr>
            <p:ph type="sldNum" sz="quarter" idx="15"/>
          </p:nvPr>
        </p:nvSpPr>
        <p:spPr/>
        <p:txBody>
          <a:bodyPr/>
          <a:lstStyle>
            <a:lvl1pPr algn="ctr">
              <a:defRPr/>
            </a:lvl1pPr>
          </a:lstStyle>
          <a:p>
            <a:fld id="{4B30325E-2FE3-4FA3-ADA3-1C85FF5FF8E9}"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xmlns:mc="http://schemas.openxmlformats.org/markup-compatibility/2006" xmlns:a14="http://schemas.microsoft.com/office/drawing/2010/main" val="F9F9F9" mc:Ignorable=""/>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xmlns:mc="http://schemas.openxmlformats.org/markup-compatibility/2006" xmlns:a14="http://schemas.microsoft.com/office/drawing/2010/main" val="E9E9E8" mc:Ignorable=""/>
            </a:solidFill>
            <a:prstDash val="solid"/>
          </a:ln>
          <a:effectLst>
            <a:outerShdw blurRad="31750" dir="2700000" algn="tl" rotWithShape="0">
              <a:srgbClr xmlns:mc="http://schemas.openxmlformats.org/markup-compatibility/2006" xmlns:a14="http://schemas.microsoft.com/office/drawing/2010/main" val="000000" mc:Ignorable="">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xmlns:mc="http://schemas.openxmlformats.org/markup-compatibility/2006" xmlns:a14="http://schemas.microsoft.com/office/drawing/2010/main" val="000000" mc:Ignorable="">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xmlns:mc="http://schemas.openxmlformats.org/markup-compatibility/2006" xmlns:a14="http://schemas.microsoft.com/office/drawing/2010/main" val="000000" mc:Ignorable="">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DABC8F45-C0AF-462B-8A29-B15203AD07AC}" type="datetime5">
              <a:rPr lang="en-US" smtClean="0"/>
              <a:pPr/>
              <a:t>1-Jan-04</a:t>
            </a:fld>
            <a:endParaRPr lang="en-US"/>
          </a:p>
        </p:txBody>
      </p:sp>
      <p:sp>
        <p:nvSpPr>
          <p:cNvPr id="9" name="Slide Number Placeholder 8"/>
          <p:cNvSpPr>
            <a:spLocks noGrp="1"/>
          </p:cNvSpPr>
          <p:nvPr>
            <p:ph type="sldNum" sz="quarter" idx="15"/>
          </p:nvPr>
        </p:nvSpPr>
        <p:spPr/>
        <p:txBody>
          <a:bodyPr/>
          <a:lstStyle/>
          <a:p>
            <a:fld id="{AC6E5CBB-3242-46F8-8B9D-1C50AC852326}"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72E00A37-07C0-4A7B-B46C-01EE1BAE17CF}" type="datetime5">
              <a:rPr lang="en-US" smtClean="0"/>
              <a:pPr/>
              <a:t>1-Jan-04</a:t>
            </a:fld>
            <a:endParaRPr lang="en-US"/>
          </a:p>
        </p:txBody>
      </p:sp>
      <p:sp>
        <p:nvSpPr>
          <p:cNvPr id="9" name="Slide Number Placeholder 8"/>
          <p:cNvSpPr>
            <a:spLocks noGrp="1"/>
          </p:cNvSpPr>
          <p:nvPr>
            <p:ph type="sldNum" sz="quarter" idx="11"/>
          </p:nvPr>
        </p:nvSpPr>
        <p:spPr/>
        <p:txBody>
          <a:bodyPr/>
          <a:lstStyle/>
          <a:p>
            <a:fld id="{37CDAF45-F31B-46AA-BD72-FC57D431597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0232424A-6E64-47A6-B5F7-7D42F7CF4FE4}" type="datetime5">
              <a:rPr lang="en-US" smtClean="0"/>
              <a:pPr/>
              <a:t>1-Jan-04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4D6B9747-95B3-48C9-8D94-BDBACC776F3D}" type="slidenum">
              <a:rPr lang="en-US" smtClean="0"/>
              <a:pPr/>
              <a:t>‹#›</a:t>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72A62D7-8FF3-4BF3-B499-98BF3CD04B4E}" type="datetime5">
              <a:rPr lang="en-US" smtClean="0"/>
              <a:pPr/>
              <a:t>1-Jan-04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4B30325E-2FE3-4FA3-ADA3-1C85FF5FF8E9}" type="slidenum">
              <a:rPr lang="en-US" smtClean="0"/>
              <a:pPr/>
              <a:t>‹#›</a:t>
            </a:fld>
            <a:endParaRPr 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EE37DD04-B927-43B6-A612-7C58414C7BE5}" type="datetime5">
              <a:rPr lang="en-US" smtClean="0"/>
              <a:pPr/>
              <a:t>1-Jan-04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4EF844E-7AA8-4C6B-B806-2748BBC7651F}"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51ADC7EF-5124-4954-9C56-201D92A7DD72}" type="datetime5">
              <a:rPr lang="en-US" smtClean="0"/>
              <a:pPr/>
              <a:t>1-Jan-04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7D11880-4289-4DBC-B1F5-2225AD846F07}" type="slidenum">
              <a:rPr lang="en-US" smtClean="0"/>
              <a:pPr/>
              <a:t>‹#›</a:t>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5675C0F7-26DC-45EA-8000-7123D884CBA3}"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ABE94563-38B2-47D0-864E-C4F62F2FE23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A350F9B-7793-47B4-AD8D-6420F1E29FFC}" type="datetime5">
              <a:rPr lang="en-US" smtClean="0"/>
              <a:pPr/>
              <a:t>1-Jan-04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18147B-58E7-441C-A54A-C437D74D36DF}" type="slidenum">
              <a:rPr lang="en-US" smtClean="0"/>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7B3ADE-28CC-445D-A9A1-93FC674AAEB4}" type="datetime5">
              <a:rPr lang="en-US" smtClean="0"/>
              <a:pPr/>
              <a:t>1-Jan-04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DABC8F45-C0AF-462B-8A29-B15203AD07AC}" type="datetime5">
              <a:rPr lang="en-US" smtClean="0"/>
              <a:pPr/>
              <a:t>1-Jan-04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72E00A37-07C0-4A7B-B46C-01EE1BAE17CF}"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37CDAF45-F31B-46AA-BD72-FC57D431597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xmlns:mc="http://schemas.openxmlformats.org/markup-compatibility/2006" xmlns:a14="http://schemas.microsoft.com/office/drawing/2010/main" val="000000" mc:Ignorable="">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xmlns:mc="http://schemas.openxmlformats.org/markup-compatibility/2006" xmlns:a14="http://schemas.microsoft.com/office/drawing/2010/main" val="FFFFFF" mc:Ignorable=""/>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xmlns:mc="http://schemas.openxmlformats.org/markup-compatibility/2006" xmlns:a14="http://schemas.microsoft.com/office/drawing/2010/main" val="FFFFFF" mc:Ignorable=""/>
                </a:solidFill>
              </a:defRPr>
            </a:lvl1pPr>
            <a:extLst/>
          </a:lstStyle>
          <a:p>
            <a:fld id="{0232424A-6E64-47A6-B5F7-7D42F7CF4FE4}" type="datetime5">
              <a:rPr lang="en-US" smtClean="0"/>
              <a:pPr/>
              <a:t>1-Jan-04</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xmlns:mc="http://schemas.openxmlformats.org/markup-compatibility/2006" xmlns:a14="http://schemas.microsoft.com/office/drawing/2010/main" val="FFFFFF" mc:Ignorable=""/>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xmlns:mc="http://schemas.openxmlformats.org/markup-compatibility/2006" xmlns:a14="http://schemas.microsoft.com/office/drawing/2010/main" val="FFFFFF" mc:Ignorable=""/>
                </a:solidFill>
              </a:defRPr>
            </a:lvl1pPr>
            <a:extLst/>
          </a:lstStyle>
          <a:p>
            <a:fld id="{4D6B9747-95B3-48C9-8D94-BDBACC776F3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B30325E-2FE3-4FA3-ADA3-1C85FF5FF8E9}" type="slidenum">
              <a:rPr lang="en-US" smtClean="0"/>
              <a:pPr/>
              <a:t>‹#›</a:t>
            </a:fld>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4EF844E-7AA8-4C6B-B806-2748BBC7651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7D11880-4289-4DBC-B1F5-2225AD846F07}" type="slidenum">
              <a:rPr lang="en-US" smtClean="0"/>
              <a:pPr/>
              <a:t>‹#›</a:t>
            </a:fld>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BE94563-38B2-47D0-864E-C4F62F2FE23B}" type="slidenum">
              <a:rPr lang="en-US" smtClean="0"/>
              <a:pPr/>
              <a:t>‹#›</a:t>
            </a:fld>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018147B-58E7-441C-A54A-C437D74D36DF}" type="slidenum">
              <a:rPr lang="en-US" smtClean="0"/>
              <a:pPr/>
              <a:t>‹#›</a:t>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94CC3E44-A1E7-430D-99D8-DEC1E8CF47BC}" type="slidenum">
              <a:rPr lang="en-US" smtClean="0"/>
              <a:pPr/>
              <a:t>‹#›</a:t>
            </a:fld>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C6E5CBB-3242-46F8-8B9D-1C50AC852326}" type="slidenum">
              <a:rPr lang="en-US" smtClean="0"/>
              <a:pPr/>
              <a:t>‹#›</a:t>
            </a:fld>
            <a:endParaRPr 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xmlns:mc="http://schemas.openxmlformats.org/markup-compatibility/2006" xmlns:a14="http://schemas.microsoft.com/office/drawing/2010/main" val="FAFAFA" mc:Ignorable=""/>
          </a:solidFill>
          <a:ln w="1270" cap="rnd" cmpd="sng" algn="ctr">
            <a:solidFill>
              <a:srgbClr xmlns:mc="http://schemas.openxmlformats.org/markup-compatibility/2006" xmlns:a14="http://schemas.microsoft.com/office/drawing/2010/main" val="EAEAEA" mc:Ignorable=""/>
            </a:solidFill>
            <a:prstDash val="solid"/>
          </a:ln>
          <a:effectLst>
            <a:outerShdw blurRad="25000" dist="12700" dir="5400000" algn="t" rotWithShape="0">
              <a:srgbClr xmlns:mc="http://schemas.openxmlformats.org/markup-compatibility/2006" xmlns:a14="http://schemas.microsoft.com/office/drawing/2010/main" val="000000" mc:Ignorable="">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xmlns:mc="http://schemas.openxmlformats.org/markup-compatibility/2006" xmlns:a14="http://schemas.microsoft.com/office/drawing/2010/main" val="FAFAFA" mc:Ignorable=""/>
          </a:solidFill>
          <a:ln w="1270" cap="rnd" cmpd="sng" algn="ctr">
            <a:solidFill>
              <a:srgbClr xmlns:mc="http://schemas.openxmlformats.org/markup-compatibility/2006" xmlns:a14="http://schemas.microsoft.com/office/drawing/2010/main" val="EAEAEA" mc:Ignorable=""/>
            </a:solidFill>
            <a:prstDash val="solid"/>
          </a:ln>
          <a:effectLst>
            <a:outerShdw blurRad="28000" dist="12700" dir="5400000" algn="tl" rotWithShape="0">
              <a:srgbClr xmlns:mc="http://schemas.openxmlformats.org/markup-compatibility/2006" xmlns:a14="http://schemas.microsoft.com/office/drawing/2010/main" val="000000" mc:Ignorable="">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7CDAF45-F31B-46AA-BD72-FC57D431597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xmlns:mc="http://schemas.openxmlformats.org/markup-compatibility/2006" xmlns:a14="http://schemas.microsoft.com/office/drawing/2010/main" val="FFFFFF" mc:Ignorable=""/>
            </a:solidFill>
            <a:miter lim="800000"/>
          </a:ln>
          <a:effectLst>
            <a:outerShdw blurRad="44450" dist="3810" dir="5400000" algn="tl" rotWithShape="0">
              <a:srgbClr xmlns:mc="http://schemas.openxmlformats.org/markup-compatibility/2006" xmlns:a14="http://schemas.microsoft.com/office/drawing/2010/main" val="000000" mc:Ignorable="">
                <a:alpha val="60000"/>
              </a:srgbClr>
            </a:outerShdw>
          </a:effectLst>
          <a:scene3d>
            <a:camera prst="orthographicFront"/>
            <a:lightRig rig="threePt" dir="t"/>
          </a:scene3d>
          <a:sp3d contourW="3810">
            <a:contourClr>
              <a:srgbClr xmlns:mc="http://schemas.openxmlformats.org/markup-compatibility/2006" xmlns:a14="http://schemas.microsoft.com/office/drawing/2010/main" val="969696" mc:Ignorable=""/>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333007-82FB-4DCB-BCD9-D836FDA54EE0}" type="slidenum">
              <a:rPr lang="en-US" smtClean="0"/>
              <a:pPr/>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6987C4FA-80C1-40DB-835D-FB9FA9315218}" type="slidenum">
              <a:rPr lang="en-US" smtClean="0"/>
              <a:pPr/>
              <a:t>‹#›</a:t>
            </a:fld>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0232424A-6E64-47A6-B5F7-7D42F7CF4FE4}" type="datetime5">
              <a:rPr lang="en-US" smtClean="0"/>
              <a:pPr/>
              <a:t>1-Jan-04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4D6B9747-95B3-48C9-8D94-BDBACC776F3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C72A62D7-8FF3-4BF3-B499-98BF3CD04B4E}" type="datetime5">
              <a:rPr lang="en-US" smtClean="0"/>
              <a:pPr/>
              <a:t>1-Jan-04</a:t>
            </a:fld>
            <a:endParaRPr lang="en-US"/>
          </a:p>
        </p:txBody>
      </p:sp>
      <p:sp>
        <p:nvSpPr>
          <p:cNvPr id="9" name="Slide Number Placeholder 8"/>
          <p:cNvSpPr>
            <a:spLocks noGrp="1"/>
          </p:cNvSpPr>
          <p:nvPr>
            <p:ph type="sldNum" sz="quarter" idx="15"/>
          </p:nvPr>
        </p:nvSpPr>
        <p:spPr/>
        <p:txBody>
          <a:bodyPr rtlCol="0"/>
          <a:lstStyle/>
          <a:p>
            <a:fld id="{4B30325E-2FE3-4FA3-ADA3-1C85FF5FF8E9}"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4EF844E-7AA8-4C6B-B806-2748BBC765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xmlns:mc="http://schemas.openxmlformats.org/markup-compatibility/2006" xmlns:a14="http://schemas.microsoft.com/office/drawing/2010/main" val="FFFFFF" mc:Ignorable=""/>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xmlns:mc="http://schemas.openxmlformats.org/markup-compatibility/2006" xmlns:a14="http://schemas.microsoft.com/office/drawing/2010/main" val="FFFFFF" mc:Ignorable=""/>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A350F9B-7793-47B4-AD8D-6420F1E29FFC}" type="datetime5">
              <a:rPr lang="en-US" smtClean="0"/>
              <a:pPr/>
              <a:t>1-Jan-04</a:t>
            </a:fld>
            <a:endParaRPr lang="en-US"/>
          </a:p>
        </p:txBody>
      </p:sp>
      <p:sp>
        <p:nvSpPr>
          <p:cNvPr id="7" name="Slide Number Placeholder 6"/>
          <p:cNvSpPr>
            <a:spLocks noGrp="1"/>
          </p:cNvSpPr>
          <p:nvPr>
            <p:ph type="sldNum" sz="quarter" idx="11"/>
          </p:nvPr>
        </p:nvSpPr>
        <p:spPr/>
        <p:txBody>
          <a:bodyPr rtlCol="0"/>
          <a:lstStyle/>
          <a:p>
            <a:fld id="{8018147B-58E7-441C-A54A-C437D74D36DF}"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DABC8F45-C0AF-462B-8A29-B15203AD07AC}" type="datetime5">
              <a:rPr lang="en-US" smtClean="0"/>
              <a:pPr/>
              <a:t>1-Jan-04</a:t>
            </a:fld>
            <a:endParaRPr lang="en-US"/>
          </a:p>
        </p:txBody>
      </p:sp>
      <p:sp>
        <p:nvSpPr>
          <p:cNvPr id="22" name="Slide Number Placeholder 21"/>
          <p:cNvSpPr>
            <a:spLocks noGrp="1"/>
          </p:cNvSpPr>
          <p:nvPr>
            <p:ph type="sldNum" sz="quarter" idx="15"/>
          </p:nvPr>
        </p:nvSpPr>
        <p:spPr/>
        <p:txBody>
          <a:bodyPr rtlCol="0"/>
          <a:lstStyle/>
          <a:p>
            <a:fld id="{AC6E5CBB-3242-46F8-8B9D-1C50AC852326}"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72E00A37-07C0-4A7B-B46C-01EE1BAE17CF}" type="datetime5">
              <a:rPr lang="en-US" smtClean="0"/>
              <a:pPr/>
              <a:t>1-Jan-04</a:t>
            </a:fld>
            <a:endParaRPr lang="en-US"/>
          </a:p>
        </p:txBody>
      </p:sp>
      <p:sp>
        <p:nvSpPr>
          <p:cNvPr id="18" name="Slide Number Placeholder 17"/>
          <p:cNvSpPr>
            <a:spLocks noGrp="1"/>
          </p:cNvSpPr>
          <p:nvPr>
            <p:ph type="sldNum" sz="quarter" idx="11"/>
          </p:nvPr>
        </p:nvSpPr>
        <p:spPr/>
        <p:txBody>
          <a:bodyPr rtlCol="0"/>
          <a:lstStyle/>
          <a:p>
            <a:fld id="{37CDAF45-F31B-46AA-BD72-FC57D431597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xmlns:mc="http://schemas.openxmlformats.org/markup-compatibility/2006" xmlns:a14="http://schemas.microsoft.com/office/drawing/2010/main" val="000000" mc:Ignorable="">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232424A-6E64-47A6-B5F7-7D42F7CF4FE4}" type="datetime5">
              <a:rPr lang="en-US" smtClean="0"/>
              <a:pPr/>
              <a:t>1-Jan-04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4D6B9747-95B3-48C9-8D94-BDBACC776F3D}"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xmlns:mc="http://schemas.openxmlformats.org/markup-compatibility/2006" xmlns:a14="http://schemas.microsoft.com/office/drawing/2010/main" val="000000" mc:Ignorable="">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4EF844E-7AA8-4C6B-B806-2748BBC765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xmlns:mc="http://schemas.openxmlformats.org/markup-compatibility/2006" xmlns:a14="http://schemas.microsoft.com/office/drawing/2010/main" val="FFFFFF" mc:Ignorable=""/>
            </a:solidFill>
            <a:prstDash val="solid"/>
            <a:miter lim="800000"/>
          </a:ln>
          <a:effectLst>
            <a:outerShdw blurRad="190500" dist="228600" dir="2700000" sy="90000">
              <a:srgbClr xmlns:mc="http://schemas.openxmlformats.org/markup-compatibility/2006" xmlns:a14="http://schemas.microsoft.com/office/drawing/2010/main" val="000000" mc:Ignorable="">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0232424A-6E64-47A6-B5F7-7D42F7CF4FE4}" type="datetime5">
              <a:rPr lang="en-US" smtClean="0"/>
              <a:pPr/>
              <a:t>1-Jan-04</a:t>
            </a:fld>
            <a:endParaRPr lang="en-US"/>
          </a:p>
        </p:txBody>
      </p:sp>
      <p:sp>
        <p:nvSpPr>
          <p:cNvPr id="17" name="Slide Number Placeholder 16"/>
          <p:cNvSpPr>
            <a:spLocks noGrp="1"/>
          </p:cNvSpPr>
          <p:nvPr>
            <p:ph type="sldNum" sz="quarter" idx="11"/>
          </p:nvPr>
        </p:nvSpPr>
        <p:spPr/>
        <p:txBody>
          <a:bodyPr/>
          <a:lstStyle/>
          <a:p>
            <a:fld id="{4D6B9747-95B3-48C9-8D94-BDBACC776F3D}" type="slidenum">
              <a:rPr lang="en-US" smtClean="0"/>
              <a:pPr/>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C72A62D7-8FF3-4BF3-B499-98BF3CD04B4E}" type="datetime5">
              <a:rPr lang="en-US" smtClean="0"/>
              <a:pPr/>
              <a:t>1-Jan-04</a:t>
            </a:fld>
            <a:endParaRPr lang="en-US"/>
          </a:p>
        </p:txBody>
      </p:sp>
      <p:sp>
        <p:nvSpPr>
          <p:cNvPr id="12" name="Slide Number Placeholder 11"/>
          <p:cNvSpPr>
            <a:spLocks noGrp="1"/>
          </p:cNvSpPr>
          <p:nvPr>
            <p:ph type="sldNum" sz="quarter" idx="15"/>
          </p:nvPr>
        </p:nvSpPr>
        <p:spPr/>
        <p:txBody>
          <a:bodyPr/>
          <a:lstStyle/>
          <a:p>
            <a:fld id="{4B30325E-2FE3-4FA3-ADA3-1C85FF5FF8E9}" type="slidenum">
              <a:rPr lang="en-US" smtClean="0"/>
              <a:pPr/>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EE37DD04-B927-43B6-A612-7C58414C7BE5}" type="datetime5">
              <a:rPr lang="en-US" smtClean="0"/>
              <a:pPr/>
              <a:t>1-Jan-04</a:t>
            </a:fld>
            <a:endParaRPr lang="en-US"/>
          </a:p>
        </p:txBody>
      </p:sp>
      <p:sp>
        <p:nvSpPr>
          <p:cNvPr id="14" name="Slide Number Placeholder 13"/>
          <p:cNvSpPr>
            <a:spLocks noGrp="1"/>
          </p:cNvSpPr>
          <p:nvPr>
            <p:ph type="sldNum" sz="quarter" idx="11"/>
          </p:nvPr>
        </p:nvSpPr>
        <p:spPr/>
        <p:txBody>
          <a:bodyPr/>
          <a:lstStyle/>
          <a:p>
            <a:fld id="{B4EF844E-7AA8-4C6B-B806-2748BBC7651F}"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51ADC7EF-5124-4954-9C56-201D92A7DD72}" type="datetime5">
              <a:rPr lang="en-US" smtClean="0"/>
              <a:pPr/>
              <a:t>1-Jan-04</a:t>
            </a:fld>
            <a:endParaRPr lang="en-US"/>
          </a:p>
        </p:txBody>
      </p:sp>
      <p:sp>
        <p:nvSpPr>
          <p:cNvPr id="12" name="Slide Number Placeholder 11"/>
          <p:cNvSpPr>
            <a:spLocks noGrp="1"/>
          </p:cNvSpPr>
          <p:nvPr>
            <p:ph type="sldNum" sz="quarter" idx="16"/>
          </p:nvPr>
        </p:nvSpPr>
        <p:spPr/>
        <p:txBody>
          <a:bodyPr/>
          <a:lstStyle/>
          <a:p>
            <a:fld id="{C7D11880-4289-4DBC-B1F5-2225AD846F07}" type="slidenum">
              <a:rPr lang="en-US" smtClean="0"/>
              <a:pPr/>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5675C0F7-26DC-45EA-8000-7123D884CBA3}" type="datetime5">
              <a:rPr lang="en-US" smtClean="0"/>
              <a:pPr/>
              <a:t>1-Jan-04</a:t>
            </a:fld>
            <a:endParaRPr lang="en-US"/>
          </a:p>
        </p:txBody>
      </p:sp>
      <p:sp>
        <p:nvSpPr>
          <p:cNvPr id="12" name="Slide Number Placeholder 11"/>
          <p:cNvSpPr>
            <a:spLocks noGrp="1"/>
          </p:cNvSpPr>
          <p:nvPr>
            <p:ph type="sldNum" sz="quarter" idx="17"/>
          </p:nvPr>
        </p:nvSpPr>
        <p:spPr/>
        <p:txBody>
          <a:bodyPr/>
          <a:lstStyle/>
          <a:p>
            <a:fld id="{ABE94563-38B2-47D0-864E-C4F62F2FE23B}" type="slidenum">
              <a:rPr lang="en-US" smtClean="0"/>
              <a:pPr/>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EA350F9B-7793-47B4-AD8D-6420F1E29FFC}" type="datetime5">
              <a:rPr lang="en-US" smtClean="0"/>
              <a:pPr/>
              <a:t>1-Jan-04</a:t>
            </a:fld>
            <a:endParaRPr lang="en-US"/>
          </a:p>
        </p:txBody>
      </p:sp>
      <p:sp>
        <p:nvSpPr>
          <p:cNvPr id="16" name="Slide Number Placeholder 15"/>
          <p:cNvSpPr>
            <a:spLocks noGrp="1"/>
          </p:cNvSpPr>
          <p:nvPr>
            <p:ph type="sldNum" sz="quarter" idx="11"/>
          </p:nvPr>
        </p:nvSpPr>
        <p:spPr/>
        <p:txBody>
          <a:bodyPr/>
          <a:lstStyle/>
          <a:p>
            <a:fld id="{8018147B-58E7-441C-A54A-C437D74D36DF}"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4A7B3ADE-28CC-445D-A9A1-93FC674AAEB4}" type="datetime5">
              <a:rPr lang="en-US" smtClean="0"/>
              <a:pPr/>
              <a:t>1-Jan-04</a:t>
            </a:fld>
            <a:endParaRPr lang="en-US"/>
          </a:p>
        </p:txBody>
      </p:sp>
      <p:sp>
        <p:nvSpPr>
          <p:cNvPr id="8" name="Slide Number Placeholder 7"/>
          <p:cNvSpPr>
            <a:spLocks noGrp="1"/>
          </p:cNvSpPr>
          <p:nvPr>
            <p:ph type="sldNum" sz="quarter" idx="11"/>
          </p:nvPr>
        </p:nvSpPr>
        <p:spPr/>
        <p:txBody>
          <a:bodyPr/>
          <a:lstStyle/>
          <a:p>
            <a:fld id="{94CC3E44-A1E7-430D-99D8-DEC1E8CF47BC}"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DABC8F45-C0AF-462B-8A29-B15203AD07AC}" type="datetime5">
              <a:rPr lang="en-US" smtClean="0"/>
              <a:pPr/>
              <a:t>1-Jan-04</a:t>
            </a:fld>
            <a:endParaRPr lang="en-US"/>
          </a:p>
        </p:txBody>
      </p:sp>
      <p:sp>
        <p:nvSpPr>
          <p:cNvPr id="19" name="Slide Number Placeholder 18"/>
          <p:cNvSpPr>
            <a:spLocks noGrp="1"/>
          </p:cNvSpPr>
          <p:nvPr>
            <p:ph type="sldNum" sz="quarter" idx="16"/>
          </p:nvPr>
        </p:nvSpPr>
        <p:spPr/>
        <p:txBody>
          <a:bodyPr/>
          <a:lstStyle/>
          <a:p>
            <a:fld id="{AC6E5CBB-3242-46F8-8B9D-1C50AC852326}" type="slidenum">
              <a:rPr lang="en-US" smtClean="0"/>
              <a:pPr/>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72E00A37-07C0-4A7B-B46C-01EE1BAE17CF}" type="datetime5">
              <a:rPr lang="en-US" smtClean="0"/>
              <a:pPr/>
              <a:t>1-Jan-04</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fld id="{37CDAF45-F31B-46AA-BD72-FC57D431597B}" type="slidenum">
              <a:rPr lang="en-US" smtClean="0"/>
              <a:pPr/>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0232424A-6E64-47A6-B5F7-7D42F7CF4FE4}" type="datetime5">
              <a:rPr lang="en-US" smtClean="0"/>
              <a:pPr/>
              <a:t>1-Jan-04</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4D6B9747-95B3-48C9-8D94-BDBACC776F3D}" type="slidenum">
              <a:rPr lang="en-US" smtClean="0"/>
              <a:pPr/>
              <a:t>‹#›</a:t>
            </a:fld>
            <a:endParaRPr 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xmlns:mc="http://schemas.openxmlformats.org/markup-compatibility/2006" xmlns:a14="http://schemas.microsoft.com/office/drawing/2010/main" val="000000" mc:Ignorable="">
                  <a:alpha val="0"/>
                </a:srgbClr>
              </a:clrFrom>
              <a:clrTo>
                <a:srgbClr xmlns:mc="http://schemas.openxmlformats.org/markup-compatibility/2006" xmlns:a14="http://schemas.microsoft.com/office/drawing/2010/main" val="000000" mc:Ignorable="">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A7B3ADE-28CC-445D-A9A1-93FC674AAEB4}"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32424A-6E64-47A6-B5F7-7D42F7CF4FE4}"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B9747-95B3-48C9-8D94-BDBACC776F3D}" type="slidenum">
              <a:rPr lang="en-US" smtClean="0"/>
              <a:pPr/>
              <a:t>‹#›</a:t>
            </a:fld>
            <a:endParaRPr lang="en-US"/>
          </a:p>
        </p:txBody>
      </p:sp>
    </p:spTree>
    <p:extLst>
      <p:ext uri="{BB962C8B-B14F-4D97-AF65-F5344CB8AC3E}">
        <p14:creationId xmlns:p14="http://schemas.microsoft.com/office/powerpoint/2010/main" val="178712325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extLst>
      <p:ext uri="{BB962C8B-B14F-4D97-AF65-F5344CB8AC3E}">
        <p14:creationId xmlns:p14="http://schemas.microsoft.com/office/powerpoint/2010/main" val="395439809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spTree>
    <p:extLst>
      <p:ext uri="{BB962C8B-B14F-4D97-AF65-F5344CB8AC3E}">
        <p14:creationId xmlns:p14="http://schemas.microsoft.com/office/powerpoint/2010/main" val="178082600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Tree>
    <p:extLst>
      <p:ext uri="{BB962C8B-B14F-4D97-AF65-F5344CB8AC3E}">
        <p14:creationId xmlns:p14="http://schemas.microsoft.com/office/powerpoint/2010/main" val="101996974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extLst>
      <p:ext uri="{BB962C8B-B14F-4D97-AF65-F5344CB8AC3E}">
        <p14:creationId xmlns:p14="http://schemas.microsoft.com/office/powerpoint/2010/main" val="417804945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extLst>
      <p:ext uri="{BB962C8B-B14F-4D97-AF65-F5344CB8AC3E}">
        <p14:creationId xmlns:p14="http://schemas.microsoft.com/office/powerpoint/2010/main" val="341474869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extLst>
      <p:ext uri="{BB962C8B-B14F-4D97-AF65-F5344CB8AC3E}">
        <p14:creationId xmlns:p14="http://schemas.microsoft.com/office/powerpoint/2010/main" val="349477777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extLst>
      <p:ext uri="{BB962C8B-B14F-4D97-AF65-F5344CB8AC3E}">
        <p14:creationId xmlns:p14="http://schemas.microsoft.com/office/powerpoint/2010/main" val="15990435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extLst>
      <p:ext uri="{BB962C8B-B14F-4D97-AF65-F5344CB8AC3E}">
        <p14:creationId xmlns:p14="http://schemas.microsoft.com/office/powerpoint/2010/main" val="167842893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extLst>
      <p:ext uri="{BB962C8B-B14F-4D97-AF65-F5344CB8AC3E}">
        <p14:creationId xmlns:p14="http://schemas.microsoft.com/office/powerpoint/2010/main" val="137220192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extLst>
      <p:ext uri="{BB962C8B-B14F-4D97-AF65-F5344CB8AC3E}">
        <p14:creationId xmlns:p14="http://schemas.microsoft.com/office/powerpoint/2010/main" val="301407659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32424A-6E64-47A6-B5F7-7D42F7CF4FE4}"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6B9747-95B3-48C9-8D94-BDBACC776F3D}" type="slidenum">
              <a:rPr lang="en-US" smtClean="0"/>
              <a:pPr/>
              <a:t>‹#›</a:t>
            </a:fld>
            <a:endParaRPr lang="en-US"/>
          </a:p>
        </p:txBody>
      </p:sp>
    </p:spTree>
    <p:extLst>
      <p:ext uri="{BB962C8B-B14F-4D97-AF65-F5344CB8AC3E}">
        <p14:creationId xmlns:p14="http://schemas.microsoft.com/office/powerpoint/2010/main" val="1787123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extLst>
      <p:ext uri="{BB962C8B-B14F-4D97-AF65-F5344CB8AC3E}">
        <p14:creationId xmlns:p14="http://schemas.microsoft.com/office/powerpoint/2010/main" val="395439809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spTree>
    <p:extLst>
      <p:ext uri="{BB962C8B-B14F-4D97-AF65-F5344CB8AC3E}">
        <p14:creationId xmlns:p14="http://schemas.microsoft.com/office/powerpoint/2010/main" val="178082600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Tree>
    <p:extLst>
      <p:ext uri="{BB962C8B-B14F-4D97-AF65-F5344CB8AC3E}">
        <p14:creationId xmlns:p14="http://schemas.microsoft.com/office/powerpoint/2010/main" val="101996974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extLst>
      <p:ext uri="{BB962C8B-B14F-4D97-AF65-F5344CB8AC3E}">
        <p14:creationId xmlns:p14="http://schemas.microsoft.com/office/powerpoint/2010/main" val="417804945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extLst>
      <p:ext uri="{BB962C8B-B14F-4D97-AF65-F5344CB8AC3E}">
        <p14:creationId xmlns:p14="http://schemas.microsoft.com/office/powerpoint/2010/main" val="341474869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extLst>
      <p:ext uri="{BB962C8B-B14F-4D97-AF65-F5344CB8AC3E}">
        <p14:creationId xmlns:p14="http://schemas.microsoft.com/office/powerpoint/2010/main" val="349477777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Tree>
    <p:extLst>
      <p:ext uri="{BB962C8B-B14F-4D97-AF65-F5344CB8AC3E}">
        <p14:creationId xmlns:p14="http://schemas.microsoft.com/office/powerpoint/2010/main" val="15990435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extLst>
      <p:ext uri="{BB962C8B-B14F-4D97-AF65-F5344CB8AC3E}">
        <p14:creationId xmlns:p14="http://schemas.microsoft.com/office/powerpoint/2010/main" val="167842893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extLst>
      <p:ext uri="{BB962C8B-B14F-4D97-AF65-F5344CB8AC3E}">
        <p14:creationId xmlns:p14="http://schemas.microsoft.com/office/powerpoint/2010/main" val="137220192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extLst>
      <p:ext uri="{BB962C8B-B14F-4D97-AF65-F5344CB8AC3E}">
        <p14:creationId xmlns:p14="http://schemas.microsoft.com/office/powerpoint/2010/main" val="301407659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xmlns:mc="http://schemas.openxmlformats.org/markup-compatibility/2006" xmlns:a14="http://schemas.microsoft.com/office/drawing/2010/main" val="F5F5F5" mc:Ignorable=""/>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xmlns:mc="http://schemas.openxmlformats.org/markup-compatibility/2006" xmlns:a14="http://schemas.microsoft.com/office/drawing/2010/main" val="424242" mc:Ignorabl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232424A-6E64-47A6-B5F7-7D42F7CF4FE4}" type="datetime5">
              <a:rPr lang="en-US" smtClean="0"/>
              <a:pPr/>
              <a:t>1-Jan-04</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4D6B9747-95B3-48C9-8D94-BDBACC776F3D}"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30325E-2FE3-4FA3-ADA3-1C85FF5FF8E9}" type="slidenum">
              <a:rPr lang="en-US" smtClean="0"/>
              <a:pPr/>
              <a:t>‹#›</a:t>
            </a:fld>
            <a:endParaRPr lang="en-US"/>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37DD04-B927-43B6-A612-7C58414C7BE5}"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F844E-7AA8-4C6B-B806-2748BBC7651F}" type="slidenum">
              <a:rPr lang="en-US" smtClean="0"/>
              <a:pPr/>
              <a:t>‹#›</a:t>
            </a:fld>
            <a:endParaRPr lang="en-US"/>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1ADC7EF-5124-4954-9C56-201D92A7DD72}" type="datetime5">
              <a:rPr lang="en-US" smtClean="0"/>
              <a:pPr/>
              <a:t>1-Jan-04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D11880-4289-4DBC-B1F5-2225AD846F07}"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675C0F7-26DC-45EA-8000-7123D884CBA3}" type="datetime5">
              <a:rPr lang="en-US" smtClean="0"/>
              <a:pPr/>
              <a:t>1-Jan-04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94563-38B2-47D0-864E-C4F62F2FE23B}" type="slidenum">
              <a:rPr lang="en-US" smtClean="0"/>
              <a:pPr/>
              <a:t>‹#›</a:t>
            </a:fld>
            <a:endParaRPr lang="en-US"/>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350F9B-7793-47B4-AD8D-6420F1E29FFC}" type="datetime5">
              <a:rPr lang="en-US" smtClean="0"/>
              <a:pPr/>
              <a:t>1-Jan-04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18147B-58E7-441C-A54A-C437D74D36DF}" type="slidenum">
              <a:rPr lang="en-US" smtClean="0"/>
              <a:pPr/>
              <a:t>‹#›</a:t>
            </a:fld>
            <a:endParaRPr lang="en-US"/>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B3ADE-28CC-445D-A9A1-93FC674AAEB4}" type="datetime5">
              <a:rPr lang="en-US" smtClean="0"/>
              <a:pPr/>
              <a:t>1-Jan-04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3E44-A1E7-430D-99D8-DEC1E8CF47BC}" type="slidenum">
              <a:rPr lang="en-US" smtClean="0"/>
              <a:pPr/>
              <a:t>‹#›</a:t>
            </a:fld>
            <a:endParaRPr lang="en-US"/>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xmlns:mc="http://schemas.openxmlformats.org/markup-compatibility/2006" xmlns:a14="http://schemas.microsoft.com/office/drawing/2010/main" val="F5F5F5" mc:Ignorable=""/>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ABC8F45-C0AF-462B-8A29-B15203AD07AC}" type="datetime5">
              <a:rPr lang="en-US" smtClean="0"/>
              <a:pPr/>
              <a:t>1-Jan-04</a:t>
            </a:fld>
            <a:endParaRPr lang="en-US"/>
          </a:p>
        </p:txBody>
      </p:sp>
      <p:sp>
        <p:nvSpPr>
          <p:cNvPr id="7" name="Slide Number Placeholder 6"/>
          <p:cNvSpPr>
            <a:spLocks noGrp="1"/>
          </p:cNvSpPr>
          <p:nvPr>
            <p:ph type="sldNum" sz="quarter" idx="12"/>
          </p:nvPr>
        </p:nvSpPr>
        <p:spPr/>
        <p:txBody>
          <a:bodyPr/>
          <a:lstStyle/>
          <a:p>
            <a:fld id="{AC6E5CBB-3242-46F8-8B9D-1C50AC852326}"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xmlns:mc="http://schemas.openxmlformats.org/markup-compatibility/2006" xmlns:a14="http://schemas.microsoft.com/office/drawing/2010/main" val="424242" mc:Ignorable=""/>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xmlns:mc="http://schemas.openxmlformats.org/markup-compatibility/2006" xmlns:a14="http://schemas.microsoft.com/office/drawing/2010/main" val="F5F5F5" mc:Ignorable=""/>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xmlns:mc="http://schemas.openxmlformats.org/markup-compatibility/2006" xmlns:a14="http://schemas.microsoft.com/office/drawing/2010/main" val="FFFFFF" mc:Ignorable=""/>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xmlns:mc="http://schemas.openxmlformats.org/markup-compatibility/2006" xmlns:a14="http://schemas.microsoft.com/office/drawing/2010/main" val="424242" mc:Ignorable=""/>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00A37-07C0-4A7B-B46C-01EE1BAE17CF}" type="datetime5">
              <a:rPr lang="en-US" smtClean="0"/>
              <a:pPr/>
              <a:t>1-Jan-04</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37CDAF45-F31B-46AA-BD72-FC57D431597B}" type="slidenum">
              <a:rPr lang="en-US" smtClean="0"/>
              <a:pPr/>
              <a:t>‹#›</a:t>
            </a:fld>
            <a:endParaRPr lang="en-US"/>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AE436B-3CEE-4408-A15B-71575F148CF0}"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33007-82FB-4DCB-BCD9-D836FDA54EE0}" type="slidenum">
              <a:rPr lang="en-US" smtClean="0"/>
              <a:pPr/>
              <a:t>‹#›</a:t>
            </a:fld>
            <a:endParaRPr lang="en-US"/>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E2189-4249-460B-8EEE-0D33E503C9F7}" type="datetime5">
              <a:rPr lang="en-US" smtClean="0"/>
              <a:pPr/>
              <a:t>1-Jan-04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7C4FA-80C1-40DB-835D-FB9FA931521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7.jpe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image" Target="../media/image11.png"/><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4.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3.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theme" Target="../theme/theme15.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4450" name="Group 2"/>
          <p:cNvGrpSpPr>
            <a:grpSpLocks/>
          </p:cNvGrpSpPr>
          <p:nvPr/>
        </p:nvGrpSpPr>
        <p:grpSpPr bwMode="auto">
          <a:xfrm>
            <a:off x="3800475" y="1789113"/>
            <a:ext cx="5340350" cy="5056187"/>
            <a:chOff x="2394" y="1127"/>
            <a:chExt cx="3364" cy="3185"/>
          </a:xfrm>
        </p:grpSpPr>
        <p:sp>
          <p:nvSpPr>
            <p:cNvPr id="104451"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2"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4453"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4" name="Freeform 6"/>
            <p:cNvSpPr>
              <a:spLocks noEditPoints="1"/>
            </p:cNvSpPr>
            <p:nvPr userDrawn="1"/>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55"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6"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7"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8"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59"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60" name="Freeform 12"/>
            <p:cNvSpPr>
              <a:spLocks/>
            </p:cNvSpPr>
            <p:nvPr userDrawn="1"/>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1" name="Freeform 13"/>
            <p:cNvSpPr>
              <a:spLocks/>
            </p:cNvSpPr>
            <p:nvPr userDrawn="1"/>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2" name="Freeform 14"/>
            <p:cNvSpPr>
              <a:spLocks/>
            </p:cNvSpPr>
            <p:nvPr userDrawn="1"/>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endParaRPr lang="en-US"/>
            </a:p>
          </p:txBody>
        </p:sp>
        <p:sp>
          <p:nvSpPr>
            <p:cNvPr id="104463" name="Freeform 15"/>
            <p:cNvSpPr>
              <a:spLocks/>
            </p:cNvSpPr>
            <p:nvPr userDrawn="1"/>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04464" name="Freeform 16"/>
            <p:cNvSpPr>
              <a:spLocks/>
            </p:cNvSpPr>
            <p:nvPr userDrawn="1"/>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5" name="Freeform 17"/>
            <p:cNvSpPr>
              <a:spLocks noEditPoints="1"/>
            </p:cNvSpPr>
            <p:nvPr userDrawn="1"/>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6" name="Freeform 18"/>
            <p:cNvSpPr>
              <a:spLocks noEditPoints="1"/>
            </p:cNvSpPr>
            <p:nvPr userDrawn="1"/>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7" name="Freeform 19"/>
            <p:cNvSpPr>
              <a:spLocks/>
            </p:cNvSpPr>
            <p:nvPr userDrawn="1"/>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8" name="Freeform 20"/>
            <p:cNvSpPr>
              <a:spLocks noEditPoints="1"/>
            </p:cNvSpPr>
            <p:nvPr userDrawn="1"/>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69" name="Freeform 21"/>
            <p:cNvSpPr>
              <a:spLocks noEditPoints="1"/>
            </p:cNvSpPr>
            <p:nvPr userDrawn="1"/>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0" name="Freeform 22"/>
            <p:cNvSpPr>
              <a:spLocks noEditPoints="1"/>
            </p:cNvSpPr>
            <p:nvPr userDrawn="1"/>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1" name="Freeform 23"/>
            <p:cNvSpPr>
              <a:spLocks/>
            </p:cNvSpPr>
            <p:nvPr userDrawn="1"/>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04472" name="Freeform 24"/>
            <p:cNvSpPr>
              <a:spLocks noEditPoints="1"/>
            </p:cNvSpPr>
            <p:nvPr userDrawn="1"/>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3" name="Freeform 25"/>
            <p:cNvSpPr>
              <a:spLocks noEditPoints="1"/>
            </p:cNvSpPr>
            <p:nvPr userDrawn="1"/>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4" name="Freeform 26"/>
            <p:cNvSpPr>
              <a:spLocks noEditPoints="1"/>
            </p:cNvSpPr>
            <p:nvPr userDrawn="1"/>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5"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endParaRPr lang="en-US"/>
            </a:p>
          </p:txBody>
        </p:sp>
        <p:sp>
          <p:nvSpPr>
            <p:cNvPr id="104476"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4477"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endParaRPr lang="en-US"/>
            </a:p>
          </p:txBody>
        </p:sp>
        <p:sp>
          <p:nvSpPr>
            <p:cNvPr id="104478" name="Freeform 30"/>
            <p:cNvSpPr>
              <a:spLocks noEditPoints="1"/>
            </p:cNvSpPr>
            <p:nvPr userDrawn="1"/>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79" name="Freeform 31"/>
            <p:cNvSpPr>
              <a:spLocks noEditPoints="1"/>
            </p:cNvSpPr>
            <p:nvPr userDrawn="1"/>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04480"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endParaRPr lang="en-US"/>
            </a:p>
          </p:txBody>
        </p:sp>
        <p:sp>
          <p:nvSpPr>
            <p:cNvPr id="104481"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04482"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04483" name="Freeform 35"/>
            <p:cNvSpPr>
              <a:spLocks/>
            </p:cNvSpPr>
            <p:nvPr userDrawn="1"/>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endParaRPr lang="en-US"/>
            </a:p>
          </p:txBody>
        </p:sp>
        <p:sp>
          <p:nvSpPr>
            <p:cNvPr id="104484" name="Freeform 36"/>
            <p:cNvSpPr>
              <a:spLocks/>
            </p:cNvSpPr>
            <p:nvPr userDrawn="1"/>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grpSp>
      <p:sp>
        <p:nvSpPr>
          <p:cNvPr id="104485" name="Rectangle 37"/>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486" name="Rectangle 38"/>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487" name="Rectangle 39"/>
          <p:cNvSpPr>
            <a:spLocks noGrp="1" noChangeArrowheads="1"/>
          </p:cNvSpPr>
          <p:nvPr>
            <p:ph type="dt" sz="half" idx="2"/>
          </p:nvPr>
        </p:nvSpPr>
        <p:spPr bwMode="auto">
          <a:xfrm>
            <a:off x="457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a typeface="Latha" pitchFamily="2"/>
                <a:cs typeface="Latha" pitchFamily="2"/>
              </a:defRPr>
            </a:lvl1pPr>
          </a:lstStyle>
          <a:p>
            <a:fld id="{AA0AE10F-1BA4-44F3-86E1-4C692BDBD054}" type="datetime5">
              <a:rPr lang="en-US"/>
              <a:pPr/>
              <a:t>1-Jan-04</a:t>
            </a:fld>
            <a:endParaRPr lang="en-US"/>
          </a:p>
        </p:txBody>
      </p:sp>
      <p:sp>
        <p:nvSpPr>
          <p:cNvPr id="104488" name="Rectangle 40"/>
          <p:cNvSpPr>
            <a:spLocks noGrp="1" noChangeArrowheads="1"/>
          </p:cNvSpPr>
          <p:nvPr>
            <p:ph type="ftr" sz="quarter" idx="3"/>
          </p:nvPr>
        </p:nvSpPr>
        <p:spPr bwMode="auto">
          <a:xfrm>
            <a:off x="3124200" y="62785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p>
        </p:txBody>
      </p:sp>
      <p:sp>
        <p:nvSpPr>
          <p:cNvPr id="104489" name="Rectangle 41"/>
          <p:cNvSpPr>
            <a:spLocks noGrp="1" noChangeArrowheads="1"/>
          </p:cNvSpPr>
          <p:nvPr>
            <p:ph type="sldNum" sz="quarter" idx="4"/>
          </p:nvPr>
        </p:nvSpPr>
        <p:spPr bwMode="auto">
          <a:xfrm>
            <a:off x="6553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D9BEC651-9FA7-4EA2-B6EB-829991719AC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713" r:id="rId12"/>
  </p:sldLayoutIdLst>
  <p:hf hdr="0" ftr="0"/>
  <p:txStyles>
    <p:titleStyle>
      <a:lvl1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FFFFFF" mc:Ignorable=""/>
            </a:outerShdw>
          </a:effectLst>
          <a:latin typeface="Arial" charset="0"/>
        </a:defRPr>
      </a:lvl9pPr>
    </p:titleStyle>
    <p:bodyStyle>
      <a:lvl1pPr marL="342900" indent="-342900" algn="l" rtl="0" fontAlgn="base">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ea typeface="+mn-ea"/>
          <a:cs typeface="+mn-cs"/>
        </a:defRPr>
      </a:lvl1pPr>
      <a:lvl2pPr marL="742950" indent="-285750" algn="l" rtl="0" fontAlgn="base">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2pPr>
      <a:lvl3pPr marL="1143000" indent="-228600" algn="l" rtl="0" fontAlgn="base">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3pPr>
      <a:lvl4pPr marL="1600200" indent="-228600" algn="l" rtl="0" fontAlgn="base">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4pPr>
      <a:lvl5pPr marL="20574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FFFFFF" mc:Ignorable=""/>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082"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fld id="{47266CB2-18E5-443C-AA3C-0D1BFDC41C21}" type="datetime5">
              <a:rPr lang="en-US"/>
              <a:pPr/>
              <a:t>1-Jan-04</a:t>
            </a:fld>
            <a:endParaRPr lang="en-US"/>
          </a:p>
        </p:txBody>
      </p:sp>
      <p:sp>
        <p:nvSpPr>
          <p:cNvPr id="174083"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490B1114-3D2A-453A-9D4F-7EBB04DD7663}" type="slidenum">
              <a:rPr lang="en-US"/>
              <a:pPr/>
              <a:t>‹#›</a:t>
            </a:fld>
            <a:endParaRPr lang="en-US"/>
          </a:p>
        </p:txBody>
      </p:sp>
      <p:grpSp>
        <p:nvGrpSpPr>
          <p:cNvPr id="174084" name="Group 4"/>
          <p:cNvGrpSpPr>
            <a:grpSpLocks/>
          </p:cNvGrpSpPr>
          <p:nvPr/>
        </p:nvGrpSpPr>
        <p:grpSpPr bwMode="auto">
          <a:xfrm>
            <a:off x="0" y="0"/>
            <a:ext cx="9140825" cy="6850063"/>
            <a:chOff x="0" y="0"/>
            <a:chExt cx="5758" cy="4315"/>
          </a:xfrm>
        </p:grpSpPr>
        <p:grpSp>
          <p:nvGrpSpPr>
            <p:cNvPr id="174085" name="Group 5"/>
            <p:cNvGrpSpPr>
              <a:grpSpLocks/>
            </p:cNvGrpSpPr>
            <p:nvPr userDrawn="1"/>
          </p:nvGrpSpPr>
          <p:grpSpPr bwMode="auto">
            <a:xfrm>
              <a:off x="1728" y="2230"/>
              <a:ext cx="4027" cy="2085"/>
              <a:chOff x="1728" y="2230"/>
              <a:chExt cx="4027" cy="2085"/>
            </a:xfrm>
          </p:grpSpPr>
          <p:sp>
            <p:nvSpPr>
              <p:cNvPr id="17408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en-US"/>
              </a:p>
            </p:txBody>
          </p:sp>
          <p:sp>
            <p:nvSpPr>
              <p:cNvPr id="17408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en-US"/>
              </a:p>
            </p:txBody>
          </p:sp>
          <p:sp>
            <p:nvSpPr>
              <p:cNvPr id="17408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en-US"/>
              </a:p>
            </p:txBody>
          </p:sp>
          <p:sp>
            <p:nvSpPr>
              <p:cNvPr id="174089"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en-US"/>
              </a:p>
            </p:txBody>
          </p:sp>
          <p:sp>
            <p:nvSpPr>
              <p:cNvPr id="17409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en-US"/>
              </a:p>
            </p:txBody>
          </p:sp>
        </p:grpSp>
        <p:sp>
          <p:nvSpPr>
            <p:cNvPr id="17409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174092"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grpSp>
      <p:sp>
        <p:nvSpPr>
          <p:cNvPr id="174093"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094"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endParaRPr lang="en-US"/>
          </a:p>
        </p:txBody>
      </p:sp>
      <p:sp>
        <p:nvSpPr>
          <p:cNvPr id="174095"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4"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iming>
    <p:tnLst>
      <p:par>
        <p:cTn xmlns:p14="http://schemas.microsoft.com/office/powerpoint/2010/main" id="1" dur="indefinite" restart="never" nodeType="tmRoot"/>
      </p:par>
    </p:tnLst>
  </p:timing>
  <p:hf hdr="0" ftr="0"/>
  <p:txStyles>
    <p:titleStyle>
      <a:lvl1pPr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2pPr>
      <a:lvl3pPr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3pPr>
      <a:lvl4pPr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4pPr>
      <a:lvl5pPr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Garamond" pitchFamily="18"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3pPr>
      <a:lvl4pPr marL="1600200" indent="-228600" algn="l" rtl="0" fontAlgn="base">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208898" name="Group 2"/>
          <p:cNvGrpSpPr>
            <a:grpSpLocks/>
          </p:cNvGrpSpPr>
          <p:nvPr/>
        </p:nvGrpSpPr>
        <p:grpSpPr bwMode="auto">
          <a:xfrm>
            <a:off x="4716463" y="5345113"/>
            <a:ext cx="4427537" cy="1512887"/>
            <a:chOff x="2971" y="3367"/>
            <a:chExt cx="2789" cy="953"/>
          </a:xfrm>
        </p:grpSpPr>
        <p:sp>
          <p:nvSpPr>
            <p:cNvPr id="208899"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208900"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1"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2"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3"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4"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5"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6"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7"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8"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09"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10"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11"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12"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208913"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grpSp>
      <p:sp>
        <p:nvSpPr>
          <p:cNvPr id="208914" name="Rectangle 18"/>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08915" name="Rectangle 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xmlns:mc="http://schemas.openxmlformats.org/markup-compatibility/2006" xmlns:a14="http://schemas.microsoft.com/office/drawing/2010/main" val="000000" mc:Ignorable=""/>
                  </a:outerShdw>
                </a:effectLst>
                <a:latin typeface="+mn-lt"/>
              </a:defRPr>
            </a:lvl1pPr>
          </a:lstStyle>
          <a:p>
            <a:fld id="{AB27A216-7508-4A99-96BC-D7800951E9DC}" type="datetime5">
              <a:rPr lang="en-US"/>
              <a:pPr/>
              <a:t>1-Jan-04</a:t>
            </a:fld>
            <a:endParaRPr lang="en-US"/>
          </a:p>
        </p:txBody>
      </p:sp>
      <p:sp>
        <p:nvSpPr>
          <p:cNvPr id="208916"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xmlns:mc="http://schemas.openxmlformats.org/markup-compatibility/2006" xmlns:a14="http://schemas.microsoft.com/office/drawing/2010/main" val="000000" mc:Ignorable=""/>
                  </a:outerShdw>
                </a:effectLst>
                <a:latin typeface="+mn-lt"/>
              </a:defRPr>
            </a:lvl1pPr>
          </a:lstStyle>
          <a:p>
            <a:endParaRPr lang="en-US"/>
          </a:p>
        </p:txBody>
      </p:sp>
      <p:sp>
        <p:nvSpPr>
          <p:cNvPr id="208917" name="Rectangle 21"/>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xmlns:mc="http://schemas.openxmlformats.org/markup-compatibility/2006" xmlns:a14="http://schemas.microsoft.com/office/drawing/2010/main" val="000000" mc:Ignorable=""/>
                  </a:outerShdw>
                </a:effectLst>
                <a:latin typeface="+mn-lt"/>
              </a:defRPr>
            </a:lvl1pPr>
          </a:lstStyle>
          <a:p>
            <a:fld id="{1056807E-728B-4093-ADF7-A7781EDAB720}" type="slidenum">
              <a:rPr lang="en-US"/>
              <a:pPr/>
              <a:t>‹#›</a:t>
            </a:fld>
            <a:endParaRPr lang="en-US"/>
          </a:p>
        </p:txBody>
      </p:sp>
      <p:sp>
        <p:nvSpPr>
          <p:cNvPr id="208918"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8"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ftr="0"/>
  <p:txStyles>
    <p:titleStyle>
      <a:lvl1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xmlns:mc="http://schemas.openxmlformats.org/markup-compatibility/2006" xmlns:a14="http://schemas.microsoft.com/office/drawing/2010/main" val="000000" mc:Ignorable=""/>
            </a:outerShdw>
          </a:effectLst>
          <a:latin typeface="Arial"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4pPr>
      <a:lvl5pPr marL="20574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xmlns:mc="http://schemas.openxmlformats.org/markup-compatibility/2006" xmlns:a14="http://schemas.microsoft.com/office/drawing/2010/main" val="000000" mc:Ignorable=""/>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xmlns:mc="http://schemas.openxmlformats.org/markup-compatibility/2006" xmlns:a14="http://schemas.microsoft.com/office/drawing/2010/main" val="000000" mc:Ignorable="">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A0AE10F-1BA4-44F3-86E1-4C692BDBD054}" type="datetime5">
              <a:rPr lang="en-US" smtClean="0"/>
              <a:pPr/>
              <a:t>1-Jan-04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9BEC651-9FA7-4EA2-B6EB-829991719A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p:txStyles>
    <p:titleStyle>
      <a:lvl1pPr algn="l" rtl="0" eaLnBrk="1" latinLnBrk="0" hangingPunct="1">
        <a:spcBef>
          <a:spcPct val="0"/>
        </a:spcBef>
        <a:buNone/>
        <a:defRPr kumimoji="0" sz="4100" b="1" kern="1200">
          <a:solidFill>
            <a:schemeClr val="tx2"/>
          </a:solidFill>
          <a:effectLst>
            <a:outerShdw blurRad="31750" dist="25400" dir="5400000" algn="tl" rotWithShape="0">
              <a:srgbClr xmlns:mc="http://schemas.openxmlformats.org/markup-compatibility/2006" xmlns:a14="http://schemas.microsoft.com/office/drawing/2010/main" val="000000" mc:Ignorable="">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A0AE10F-1BA4-44F3-86E1-4C692BDBD054}" type="datetime5">
              <a:rPr lang="en-US" smtClean="0"/>
              <a:pPr/>
              <a:t>1-Jan-04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9BEC651-9FA7-4EA2-B6EB-829991719AC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ftr="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xmlns:mc="http://schemas.openxmlformats.org/markup-compatibility/2006" xmlns:a14="http://schemas.microsoft.com/office/drawing/2010/main" val="000000" mc:Ignorable="">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AA0AE10F-1BA4-44F3-86E1-4C692BDBD054}" type="datetime5">
              <a:rPr lang="en-US" smtClean="0"/>
              <a:pPr/>
              <a:t>1-Jan-04</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9BEC651-9FA7-4EA2-B6EB-829991719AC0}"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hf hdr="0" ftr="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xmlns:mc="http://schemas.openxmlformats.org/markup-compatibility/2006" xmlns:a14="http://schemas.microsoft.com/office/drawing/2010/main" val="F9F9F9" mc:Ignorable=""/>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A0AE10F-1BA4-44F3-86E1-4C692BDBD054}" type="datetime5">
              <a:rPr lang="en-US" smtClean="0"/>
              <a:pPr/>
              <a:t>1-Jan-04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9BEC651-9FA7-4EA2-B6EB-829991719AC0}"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hf hdr="0" ftr="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xmlns:mc="http://schemas.openxmlformats.org/markup-compatibility/2006" xmlns:a14="http://schemas.microsoft.com/office/drawing/2010/main" val="000000" mc:Ignorable="">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A0AE10F-1BA4-44F3-86E1-4C692BDBD054}" type="datetime5">
              <a:rPr lang="en-US" smtClean="0"/>
              <a:pPr/>
              <a:t>1-Jan-04</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9BEC651-9FA7-4EA2-B6EB-829991719A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hf hdr="0" ftr="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A0AE10F-1BA4-44F3-86E1-4C692BDBD054}" type="datetime5">
              <a:rPr lang="en-US" smtClean="0"/>
              <a:pPr/>
              <a:t>1-Jan-04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xmlns:mc="http://schemas.openxmlformats.org/markup-compatibility/2006" xmlns:a14="http://schemas.microsoft.com/office/drawing/2010/main" val="FFFFFF" mc:Ignorable=""/>
                </a:solidFill>
              </a:defRPr>
            </a:lvl1pPr>
          </a:lstStyle>
          <a:p>
            <a:fld id="{D9BEC651-9FA7-4EA2-B6EB-829991719A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ftr="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A0AE10F-1BA4-44F3-86E1-4C692BDBD054}" type="datetime5">
              <a:rPr lang="en-US" smtClean="0"/>
              <a:pPr/>
              <a:t>1-Jan-04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9BEC651-9FA7-4EA2-B6EB-829991719AC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hf hdr="0" ftr="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xmlns:mc="http://schemas.openxmlformats.org/markup-compatibility/2006" xmlns:a14="http://schemas.microsoft.com/office/drawing/2010/main" val="000000" mc:Ignorable="">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AA0AE10F-1BA4-44F3-86E1-4C692BDBD054}" type="datetime5">
              <a:rPr lang="en-US" smtClean="0"/>
              <a:pPr/>
              <a:t>1-Jan-04</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D9BEC651-9FA7-4EA2-B6EB-829991719AC0}" type="slidenum">
              <a:rPr lang="en-US" smtClean="0"/>
              <a:pPr/>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hf hdr="0" ftr="0"/>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AA0AE10F-1BA4-44F3-86E1-4C692BDBD054}" type="datetime5">
              <a:rPr lang="en-US" smtClean="0"/>
              <a:pPr/>
              <a:t>1-Jan-04</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D9BEC651-9FA7-4EA2-B6EB-829991719A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hdr="0" ftr="0"/>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0AE10F-1BA4-44F3-86E1-4C692BDBD054}" type="datetime5">
              <a:rPr lang="en-US" smtClean="0"/>
              <a:pPr/>
              <a:t>1-Jan-04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EC651-9FA7-4EA2-B6EB-829991719AC0}" type="slidenum">
              <a:rPr lang="en-US" smtClean="0"/>
              <a:pPr/>
              <a:t>‹#›</a:t>
            </a:fld>
            <a:endParaRPr lang="en-US"/>
          </a:p>
        </p:txBody>
      </p:sp>
    </p:spTree>
    <p:extLst>
      <p:ext uri="{BB962C8B-B14F-4D97-AF65-F5344CB8AC3E}">
        <p14:creationId xmlns:p14="http://schemas.microsoft.com/office/powerpoint/2010/main" val="41833982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0AE10F-1BA4-44F3-86E1-4C692BDBD054}" type="datetime5">
              <a:rPr lang="en-US" smtClean="0"/>
              <a:pPr/>
              <a:t>1-Jan-04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EC651-9FA7-4EA2-B6EB-829991719AC0}" type="slidenum">
              <a:rPr lang="en-US" smtClean="0"/>
              <a:pPr/>
              <a:t>‹#›</a:t>
            </a:fld>
            <a:endParaRPr lang="en-US"/>
          </a:p>
        </p:txBody>
      </p:sp>
    </p:spTree>
    <p:extLst>
      <p:ext uri="{BB962C8B-B14F-4D97-AF65-F5344CB8AC3E}">
        <p14:creationId xmlns:p14="http://schemas.microsoft.com/office/powerpoint/2010/main" val="4183398251"/>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xmlns:mc="http://schemas.openxmlformats.org/markup-compatibility/2006" xmlns:a14="http://schemas.microsoft.com/office/drawing/2010/main" val="F5F5F5" mc:Ignorable=""/>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xmlns:mc="http://schemas.openxmlformats.org/markup-compatibility/2006" xmlns:a14="http://schemas.microsoft.com/office/drawing/2010/main" val="FEFEFE" mc:Ignorable=""/>
                </a:solidFill>
              </a:defRPr>
            </a:lvl1pPr>
          </a:lstStyle>
          <a:p>
            <a:fld id="{AA0AE10F-1BA4-44F3-86E1-4C692BDBD054}" type="datetime5">
              <a:rPr lang="en-US" smtClean="0"/>
              <a:pPr/>
              <a:t>1-Jan-04</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xmlns:mc="http://schemas.openxmlformats.org/markup-compatibility/2006" xmlns:a14="http://schemas.microsoft.com/office/drawing/2010/main" val="FEFEFE" mc:Ignorable=""/>
                </a:solidFill>
              </a:defRPr>
            </a:lvl1pPr>
          </a:lstStyle>
          <a:p>
            <a:fld id="{D9BEC651-9FA7-4EA2-B6EB-829991719A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hf hdr="0" ftr="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4.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9.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9.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57.xml"/><Relationship Id="rId1" Type="http://schemas.openxmlformats.org/officeDocument/2006/relationships/themeOverride" Target="../theme/themeOverride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themeOverride" Target="../theme/themeOverride1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1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hemeOverride" Target="../theme/themeOverride13.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4.xml"/><Relationship Id="rId1" Type="http://schemas.openxmlformats.org/officeDocument/2006/relationships/themeOverride" Target="../theme/themeOverrid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47.xml"/><Relationship Id="rId1" Type="http://schemas.openxmlformats.org/officeDocument/2006/relationships/themeOverride" Target="../theme/themeOverride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8.xml"/><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4.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5.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26.xml"/><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7.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0.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1.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3.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4.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5.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6.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8.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39.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0.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41.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2.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4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5.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46.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7.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hemeOverride" Target="../theme/themeOverride48.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hemeOverride" Target="../theme/themeOverride49.xml"/></Relationships>
</file>

<file path=ppt/slides/_rels/slide8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80.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hemeOverride" Target="../theme/themeOverride5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hemeOverride" Target="../theme/themeOverride5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52.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hemeOverride" Target="../theme/themeOverride53.xm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4.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hemeOverride" Target="../theme/themeOverride55.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hemeOverride" Target="../theme/themeOverride56.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7.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8.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hemeOverride" Target="../theme/themeOverride59.xml"/><Relationship Id="rId5" Type="http://schemas.openxmlformats.org/officeDocument/2006/relationships/audio" Target="../media/audio10.wav"/><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0.xml"/></Relationships>
</file>

<file path=ppt/slides/_rels/slide10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5.xml"/><Relationship Id="rId1" Type="http://schemas.openxmlformats.org/officeDocument/2006/relationships/themeOverride" Target="../theme/themeOverride6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053" name="Object 5"/>
          <p:cNvGraphicFramePr>
            <a:graphicFrameLocks noChangeAspect="1"/>
          </p:cNvGraphicFramePr>
          <p:nvPr>
            <p:extLst>
              <p:ext uri="{D42A27DB-BD31-4B8C-83A1-F6EECF244321}">
                <p14:modId xmlns:p14="http://schemas.microsoft.com/office/powerpoint/2010/main" val="3077966567"/>
              </p:ext>
            </p:extLst>
          </p:nvPr>
        </p:nvGraphicFramePr>
        <p:xfrm>
          <a:off x="7086600" y="4800600"/>
          <a:ext cx="1600200" cy="1828800"/>
        </p:xfrm>
        <a:graphic>
          <a:graphicData uri="http://schemas.openxmlformats.org/presentationml/2006/ole">
            <mc:AlternateContent xmlns:mc="http://schemas.openxmlformats.org/markup-compatibility/2006">
              <mc:Choice xmlns:v="urn:schemas-microsoft-com:vml" Requires="v">
                <p:oleObj spid="_x0000_s2076" name="Clip" r:id="rId4" imgW="630000" imgH="643680" progId="">
                  <p:embed/>
                </p:oleObj>
              </mc:Choice>
              <mc:Fallback>
                <p:oleObj name="Clip" r:id="rId4" imgW="630000" imgH="643680" progId="">
                  <p:embed/>
                  <p:pic>
                    <p:nvPicPr>
                      <p:cNvPr id="0" name="Picture 5"/>
                      <p:cNvPicPr>
                        <a:picLocks noChangeAspect="1" noChangeArrowheads="1"/>
                      </p:cNvPicPr>
                      <p:nvPr/>
                    </p:nvPicPr>
                    <p:blipFill>
                      <a:blip r:embed="rId5">
                        <a:lum bright="30000" contrast="18000"/>
                        <a:extLst>
                          <a:ext uri="{28A0092B-C50C-407E-A947-70E740481C1C}">
                            <a14:useLocalDpi xmlns:a14="http://schemas.microsoft.com/office/drawing/2010/main" val="0"/>
                          </a:ext>
                        </a:extLst>
                      </a:blip>
                      <a:srcRect/>
                      <a:stretch>
                        <a:fillRect/>
                      </a:stretch>
                    </p:blipFill>
                    <p:spPr bwMode="auto">
                      <a:xfrm>
                        <a:off x="7086600" y="4800600"/>
                        <a:ext cx="1600200" cy="1828800"/>
                      </a:xfrm>
                      <a:prstGeom prst="rect">
                        <a:avLst/>
                      </a:prstGeom>
                      <a:noFill/>
                      <a:extLst>
                        <a:ext uri="{909E8E84-426E-40DD-AFC4-6F175D3DCCD1}">
                          <a14:hiddenFill xmlns:a14="http://schemas.microsoft.com/office/drawing/2010/main">
                            <a:solidFill>
                              <a:srgbClr val="FFFFFF" mc:Ignorable=""/>
                            </a:solidFill>
                          </a14:hiddenFill>
                        </a:ext>
                      </a:extLst>
                    </p:spPr>
                  </p:pic>
                </p:oleObj>
              </mc:Fallback>
            </mc:AlternateContent>
          </a:graphicData>
        </a:graphic>
      </p:graphicFrame>
      <p:sp>
        <p:nvSpPr>
          <p:cNvPr id="2050" name="Rectangle 2"/>
          <p:cNvSpPr>
            <a:spLocks noGrp="1" noChangeArrowheads="1"/>
          </p:cNvSpPr>
          <p:nvPr>
            <p:ph type="ctrTitle"/>
          </p:nvPr>
        </p:nvSpPr>
        <p:spPr>
          <a:xfrm>
            <a:off x="152400" y="304800"/>
            <a:ext cx="8686800" cy="4267200"/>
          </a:xfrm>
        </p:spPr>
        <p:txBody>
          <a:bodyPr/>
          <a:lstStyle/>
          <a:p>
            <a:r>
              <a:rPr lang="en-US" sz="6600" b="1" dirty="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t>Welcome to the </a:t>
            </a:r>
            <a:r>
              <a:rPr lang="en-US" sz="66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t>presentation on the</a:t>
            </a:r>
            <a:br>
              <a:rPr lang="en-US" sz="66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br>
            <a:r>
              <a:rPr lang="en-US" sz="66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t>Quasi judicial procedure </a:t>
            </a:r>
            <a:br>
              <a:rPr lang="en-US" sz="66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br>
            <a:r>
              <a:rPr lang="en-US" sz="6600" b="1" dirty="0" smtClean="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rPr>
              <a:t>in the ESI Corporation</a:t>
            </a:r>
            <a:endParaRPr lang="en-US" sz="6600" b="1" dirty="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Berling Antiqua" pitchFamily="18" charset="0"/>
            </a:endParaRP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path" presetSubtype="0" accel="50000" decel="50000" fill="hold" grpId="0"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6" dur="2000" fill="hold"/>
                                        <p:tgtEl>
                                          <p:spTgt spid="205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b="1" dirty="0" smtClean="0">
                <a:solidFill>
                  <a:srgbClr xmlns:mc="http://schemas.openxmlformats.org/markup-compatibility/2006" xmlns:a14="http://schemas.microsoft.com/office/drawing/2010/main" val="00FFFF" mc:Ignorable=""/>
                </a:solidFill>
              </a:rPr>
              <a:t>There are two authorities in the ESI Corporation who issue orders of quasi-judicial nature in the normal course</a:t>
            </a:r>
            <a:r>
              <a:rPr lang="en-US" sz="2400" b="1" dirty="0" smtClean="0"/>
              <a:t>.</a:t>
            </a:r>
          </a:p>
          <a:p>
            <a:r>
              <a:rPr lang="en-US" sz="2400" b="1" dirty="0" smtClean="0">
                <a:solidFill>
                  <a:srgbClr xmlns:mc="http://schemas.openxmlformats.org/markup-compatibility/2006" xmlns:a14="http://schemas.microsoft.com/office/drawing/2010/main" val="FFFF00" mc:Ignorable=""/>
                </a:solidFill>
              </a:rPr>
              <a:t>They are Revenue Branch Officers exercising power u/s 45-A and the Recovery Officers exercising power u/s 45-C read with the Schedule II of the Income Tax Act, 1961 and the Income Tax (Certificate Proceedings) Rules, 1962.</a:t>
            </a:r>
          </a:p>
          <a:p>
            <a:r>
              <a:rPr lang="en-US" sz="2400" b="1" dirty="0" smtClean="0">
                <a:solidFill>
                  <a:srgbClr xmlns:mc="http://schemas.openxmlformats.org/markup-compatibility/2006" xmlns:a14="http://schemas.microsoft.com/office/drawing/2010/main" val="FF3300" mc:Ignorable=""/>
                </a:solidFill>
              </a:rPr>
              <a:t>In exceptional cases, even the administrative orders are also required to be issued by following the quasi-judicial procedure.</a:t>
            </a:r>
            <a:endParaRPr lang="en-US" sz="2400" b="1" dirty="0">
              <a:solidFill>
                <a:srgbClr xmlns:mc="http://schemas.openxmlformats.org/markup-compatibility/2006" xmlns:a14="http://schemas.microsoft.com/office/drawing/2010/main" val="FF3300" mc:Ignorable=""/>
              </a:solidFill>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2</a:t>
            </a:fld>
            <a:endParaRPr lang="en-US"/>
          </a:p>
        </p:txBody>
      </p:sp>
    </p:spTree>
    <p:extLst>
      <p:ext uri="{BB962C8B-B14F-4D97-AF65-F5344CB8AC3E}">
        <p14:creationId xmlns:p14="http://schemas.microsoft.com/office/powerpoint/2010/main" val="554633805"/>
      </p:ext>
    </p:extLst>
  </p:cSld>
  <p:clrMapOvr>
    <a:overrideClrMapping bg1="dk1" tx1="lt1" bg2="dk2" tx2="lt2" accent1="accent1" accent2="accent2" accent3="accent3" accent4="accent4" accent5="accent5" accent6="accent6" hlink="hlink" folHlink="folHlink"/>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pPr marL="137160" indent="0">
              <a:buNone/>
            </a:pPr>
            <a:r>
              <a:rPr lang="en-US" sz="3600" b="1" dirty="0" smtClean="0"/>
              <a:t>So, every employer who interacts with the ESI Corporation  can make use of this provision in the Act and explain his case with proper evidence to convince the authorities of the genuineness of his side of the case.</a:t>
            </a:r>
          </a:p>
          <a:p>
            <a:pPr marL="137160" indent="0">
              <a:buNone/>
            </a:pPr>
            <a:endParaRPr lang="en-US" dirty="0"/>
          </a:p>
          <a:p>
            <a:pPr marL="137160" indent="0">
              <a:buNone/>
            </a:pPr>
            <a:endParaRPr lang="en-US" dirty="0"/>
          </a:p>
        </p:txBody>
      </p:sp>
      <p:sp>
        <p:nvSpPr>
          <p:cNvPr id="4" name="Date Placeholder 3"/>
          <p:cNvSpPr>
            <a:spLocks noGrp="1"/>
          </p:cNvSpPr>
          <p:nvPr>
            <p:ph type="dt" sz="half" idx="14"/>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5"/>
          </p:nvPr>
        </p:nvSpPr>
        <p:spPr/>
        <p:txBody>
          <a:bodyPr/>
          <a:lstStyle/>
          <a:p>
            <a:fld id="{4B30325E-2FE3-4FA3-ADA3-1C85FF5FF8E9}" type="slidenum">
              <a:rPr lang="en-US" smtClean="0"/>
              <a:pPr/>
              <a:t>3</a:t>
            </a:fld>
            <a:endParaRPr lang="en-US"/>
          </a:p>
        </p:txBody>
      </p:sp>
    </p:spTree>
    <p:extLst>
      <p:ext uri="{BB962C8B-B14F-4D97-AF65-F5344CB8AC3E}">
        <p14:creationId xmlns:p14="http://schemas.microsoft.com/office/powerpoint/2010/main" val="409789336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8686800" cy="5089525"/>
          </a:xfrm>
        </p:spPr>
        <p:txBody>
          <a:bodyPr>
            <a:noAutofit/>
          </a:bodyPr>
          <a:lstStyle/>
          <a:p>
            <a:r>
              <a:rPr lang="en-US" sz="2800" b="1" dirty="0" smtClean="0">
                <a:solidFill>
                  <a:srgbClr xmlns:mc="http://schemas.openxmlformats.org/markup-compatibility/2006" xmlns:a14="http://schemas.microsoft.com/office/drawing/2010/main" val="9900FF" mc:Ignorable=""/>
                </a:solidFill>
              </a:rPr>
              <a:t>There are many landmark judgments of various courts upholding the orders issued by these authorities of the ESI Corporation.</a:t>
            </a:r>
          </a:p>
          <a:p>
            <a:endParaRPr lang="en-US" sz="2800" b="1" dirty="0" smtClean="0">
              <a:solidFill>
                <a:srgbClr xmlns:mc="http://schemas.openxmlformats.org/markup-compatibility/2006" xmlns:a14="http://schemas.microsoft.com/office/drawing/2010/main" val="9900FF" mc:Ignorable=""/>
              </a:solidFill>
            </a:endParaRPr>
          </a:p>
          <a:p>
            <a:r>
              <a:rPr lang="en-US" sz="2800" b="1" dirty="0" smtClean="0">
                <a:solidFill>
                  <a:srgbClr xmlns:mc="http://schemas.openxmlformats.org/markup-compatibility/2006" xmlns:a14="http://schemas.microsoft.com/office/drawing/2010/main" val="9900FF" mc:Ignorable=""/>
                </a:solidFill>
              </a:rPr>
              <a:t>But, the ESI Corporation must ensure that adequate number of officers are there to man these positions, with reference to the actual and exacting workload in the Revenue Branches and Recovery Divisions so that those officers  can give quality output.</a:t>
            </a: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4</a:t>
            </a:fld>
            <a:endParaRPr lang="en-US"/>
          </a:p>
        </p:txBody>
      </p:sp>
    </p:spTree>
    <p:extLst>
      <p:ext uri="{BB962C8B-B14F-4D97-AF65-F5344CB8AC3E}">
        <p14:creationId xmlns:p14="http://schemas.microsoft.com/office/powerpoint/2010/main" val="2677565646"/>
      </p:ext>
    </p:extLst>
  </p:cSld>
  <p:clrMapOvr>
    <a:masterClrMapping/>
  </p:clrMapOvr>
  <p:transition xmlns:p14="http://schemas.microsoft.com/office/powerpoint/2010/main" spd="slow">
    <p:push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solidFill>
                  <a:schemeClr val="tx1"/>
                </a:solidFill>
              </a:rPr>
              <a:t>Inadequate number of officers, especially when they are ordered to work,  keeping in view the five-year limitation period,  results in lot of revenue leakage to the public organisation,  besides enabling middlemen like consultants and advocates to make the most of defective speaking orders. </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a:t>
            </a:fld>
            <a:endParaRPr lang="en-US"/>
          </a:p>
        </p:txBody>
      </p:sp>
    </p:spTree>
    <p:extLst>
      <p:ext uri="{BB962C8B-B14F-4D97-AF65-F5344CB8AC3E}">
        <p14:creationId xmlns:p14="http://schemas.microsoft.com/office/powerpoint/2010/main" val="2631088455"/>
      </p:ext>
    </p:extLst>
  </p:cSld>
  <p:clrMapOvr>
    <a:masterClrMapping/>
  </p:clrMapOvr>
  <p:transition xmlns:p14="http://schemas.microsoft.com/office/powerpoint/2010/main" spd="slow">
    <p:push dir="d"/>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b="1" dirty="0">
                <a:solidFill>
                  <a:srgbClr xmlns:mc="http://schemas.openxmlformats.org/markup-compatibility/2006" xmlns:a14="http://schemas.microsoft.com/office/drawing/2010/main" val="9900FF" mc:Ignorable=""/>
                </a:solidFill>
              </a:rPr>
              <a:t>A</a:t>
            </a:r>
            <a:r>
              <a:rPr lang="en-US" b="1" dirty="0" smtClean="0">
                <a:solidFill>
                  <a:srgbClr xmlns:mc="http://schemas.openxmlformats.org/markup-compatibility/2006" xmlns:a14="http://schemas.microsoft.com/office/drawing/2010/main" val="9900FF" mc:Ignorable=""/>
                </a:solidFill>
              </a:rPr>
              <a:t> </a:t>
            </a:r>
            <a:r>
              <a:rPr lang="en-US" b="1" dirty="0">
                <a:solidFill>
                  <a:srgbClr xmlns:mc="http://schemas.openxmlformats.org/markup-compatibility/2006" xmlns:a14="http://schemas.microsoft.com/office/drawing/2010/main" val="9900FF" mc:Ignorable=""/>
                </a:solidFill>
              </a:rPr>
              <a:t>speaking order </a:t>
            </a:r>
            <a:r>
              <a:rPr lang="en-US" b="1" dirty="0" smtClean="0">
                <a:solidFill>
                  <a:srgbClr xmlns:mc="http://schemas.openxmlformats.org/markup-compatibility/2006" xmlns:a14="http://schemas.microsoft.com/office/drawing/2010/main" val="9900FF" mc:Ignorable=""/>
                </a:solidFill>
              </a:rPr>
              <a:t>must contain </a:t>
            </a:r>
          </a:p>
          <a:p>
            <a:pPr marL="971550" indent="-514350">
              <a:buFont typeface="+mj-lt"/>
              <a:buAutoNum type="arabicPeriod"/>
            </a:pPr>
            <a:r>
              <a:rPr lang="en-US" b="1" dirty="0" smtClean="0">
                <a:solidFill>
                  <a:schemeClr val="tx1"/>
                </a:solidFill>
              </a:rPr>
              <a:t>all the essential points of law and points of fact raised by the employer and</a:t>
            </a:r>
          </a:p>
          <a:p>
            <a:pPr marL="971550" indent="-514350">
              <a:buFont typeface="+mj-lt"/>
              <a:buAutoNum type="arabicPeriod"/>
            </a:pPr>
            <a:r>
              <a:rPr lang="en-US" b="1" dirty="0" smtClean="0">
                <a:solidFill>
                  <a:schemeClr val="tx1"/>
                </a:solidFill>
              </a:rPr>
              <a:t>the specific reply </a:t>
            </a:r>
            <a:r>
              <a:rPr lang="en-US" b="1" dirty="0">
                <a:solidFill>
                  <a:schemeClr val="tx1"/>
                </a:solidFill>
              </a:rPr>
              <a:t>of the organisation  with reference to </a:t>
            </a:r>
            <a:r>
              <a:rPr lang="en-US" b="1" dirty="0" smtClean="0">
                <a:solidFill>
                  <a:schemeClr val="tx1"/>
                </a:solidFill>
              </a:rPr>
              <a:t>each and every  such point.</a:t>
            </a:r>
            <a:endParaRPr lang="en-US" b="1" dirty="0">
              <a:solidFill>
                <a:schemeClr val="tx1"/>
              </a:solidFill>
            </a:endParaRPr>
          </a:p>
          <a:p>
            <a:r>
              <a:rPr lang="en-US" b="1" dirty="0" smtClean="0">
                <a:solidFill>
                  <a:srgbClr xmlns:mc="http://schemas.openxmlformats.org/markup-compatibility/2006" xmlns:a14="http://schemas.microsoft.com/office/drawing/2010/main" val="9900FF" mc:Ignorable=""/>
                </a:solidFill>
              </a:rPr>
              <a:t>This requires </a:t>
            </a:r>
            <a:r>
              <a:rPr lang="en-US" b="1" dirty="0">
                <a:solidFill>
                  <a:srgbClr xmlns:mc="http://schemas.openxmlformats.org/markup-compatibility/2006" xmlns:a14="http://schemas.microsoft.com/office/drawing/2010/main" val="9900FF" mc:Ignorable=""/>
                </a:solidFill>
              </a:rPr>
              <a:t>concentration of attention and compilation of various facts </a:t>
            </a:r>
            <a:r>
              <a:rPr lang="en-US" b="1" dirty="0" smtClean="0">
                <a:solidFill>
                  <a:srgbClr xmlns:mc="http://schemas.openxmlformats.org/markup-compatibility/2006" xmlns:a14="http://schemas.microsoft.com/office/drawing/2010/main" val="9900FF" mc:Ignorable=""/>
                </a:solidFill>
              </a:rPr>
              <a:t> and recording them in the order in a proper manner so that the story of the case unfolds in a clear and orderly manner that any one can easily understand and be convinced of the decision of the authority.</a:t>
            </a:r>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6</a:t>
            </a:fld>
            <a:endParaRPr lang="en-US" dirty="0"/>
          </a:p>
        </p:txBody>
      </p:sp>
    </p:spTree>
    <p:extLst>
      <p:ext uri="{BB962C8B-B14F-4D97-AF65-F5344CB8AC3E}">
        <p14:creationId xmlns:p14="http://schemas.microsoft.com/office/powerpoint/2010/main" val="398398223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EPF Organisation</a:t>
            </a:r>
            <a:endParaRPr lang="en-US" dirty="0"/>
          </a:p>
        </p:txBody>
      </p:sp>
      <p:sp>
        <p:nvSpPr>
          <p:cNvPr id="3" name="Content Placeholder 2"/>
          <p:cNvSpPr>
            <a:spLocks noGrp="1"/>
          </p:cNvSpPr>
          <p:nvPr>
            <p:ph idx="1"/>
          </p:nvPr>
        </p:nvSpPr>
        <p:spPr/>
        <p:txBody>
          <a:bodyPr/>
          <a:lstStyle/>
          <a:p>
            <a:r>
              <a:rPr lang="en-US" sz="2400" dirty="0" smtClean="0"/>
              <a:t>The Assessing Officers of the EPF Organisation are also Quasi-Judicial Authorities when they exercise the power vested in them under Sec. 7A of the EPF &amp; MP Act, 1972. These officers have been vested with more powers than the ESIC Officers determining, under Sec. 45 A of the ESI Act, 1948 the contribution payable by the employers.</a:t>
            </a:r>
          </a:p>
          <a:p>
            <a:pPr marL="0" indent="0">
              <a:buNone/>
            </a:pPr>
            <a:endParaRPr lang="en-US" sz="2400" dirty="0" smtClean="0"/>
          </a:p>
          <a:p>
            <a:r>
              <a:rPr lang="en-US" sz="2400" dirty="0" smtClean="0"/>
              <a:t>The powers vested in the EPF Officers are almost similar to the powers vested in the Recovery Officers, under Rule 83 of the Second Schedule of the I.T. Act, 1961.</a:t>
            </a: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1"/>
          </p:nvPr>
        </p:nvSpPr>
        <p:spPr/>
        <p:txBody>
          <a:bodyPr/>
          <a:lstStyle/>
          <a:p>
            <a:fld id="{4B30325E-2FE3-4FA3-ADA3-1C85FF5FF8E9}" type="slidenum">
              <a:rPr lang="en-US" smtClean="0"/>
              <a:pPr/>
              <a:t>7</a:t>
            </a:fld>
            <a:endParaRPr lang="en-US" dirty="0"/>
          </a:p>
        </p:txBody>
      </p:sp>
    </p:spTree>
    <p:extLst>
      <p:ext uri="{BB962C8B-B14F-4D97-AF65-F5344CB8AC3E}">
        <p14:creationId xmlns:p14="http://schemas.microsoft.com/office/powerpoint/2010/main" val="75452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Recovery Officers</a:t>
            </a:r>
            <a:endParaRPr lang="en-US" dirty="0"/>
          </a:p>
        </p:txBody>
      </p:sp>
      <p:sp>
        <p:nvSpPr>
          <p:cNvPr id="3" name="Content Placeholder 2"/>
          <p:cNvSpPr>
            <a:spLocks noGrp="1"/>
          </p:cNvSpPr>
          <p:nvPr>
            <p:ph idx="1"/>
          </p:nvPr>
        </p:nvSpPr>
        <p:spPr/>
        <p:txBody>
          <a:bodyPr/>
          <a:lstStyle/>
          <a:p>
            <a:pPr lvl="0">
              <a:buClr>
                <a:srgbClr xmlns:mc="http://schemas.openxmlformats.org/markup-compatibility/2006" xmlns:a14="http://schemas.microsoft.com/office/drawing/2010/main" val="00FFFF" mc:Ignorable=""/>
              </a:buClr>
            </a:pPr>
            <a:r>
              <a:rPr lang="en-US" dirty="0">
                <a:solidFill>
                  <a:srgbClr xmlns:mc="http://schemas.openxmlformats.org/markup-compatibility/2006" xmlns:a14="http://schemas.microsoft.com/office/drawing/2010/main" val="FFFFFF" mc:Ignorable=""/>
                </a:solidFill>
              </a:rPr>
              <a:t>The Recovery Officers of the EPF Organisation do have identical powers of the Recovery Officers </a:t>
            </a:r>
            <a:r>
              <a:rPr lang="en-US" dirty="0" smtClean="0">
                <a:solidFill>
                  <a:srgbClr xmlns:mc="http://schemas.openxmlformats.org/markup-compatibility/2006" xmlns:a14="http://schemas.microsoft.com/office/drawing/2010/main" val="FFFFFF" mc:Ignorable=""/>
                </a:solidFill>
              </a:rPr>
              <a:t>of the Recovery Officers of the ESI Corporation as </a:t>
            </a:r>
            <a:r>
              <a:rPr lang="en-US" dirty="0">
                <a:solidFill>
                  <a:srgbClr xmlns:mc="http://schemas.openxmlformats.org/markup-compatibility/2006" xmlns:a14="http://schemas.microsoft.com/office/drawing/2010/main" val="FFFFFF" mc:Ignorable=""/>
                </a:solidFill>
              </a:rPr>
              <a:t>per the Schedule II of the Income Tax Act, 1961 and the Income Tax (Certificate Proceedings) Rules, 1962.</a:t>
            </a:r>
          </a:p>
          <a:p>
            <a:endParaRPr lang="en-US" dirty="0"/>
          </a:p>
        </p:txBody>
      </p:sp>
      <p:sp>
        <p:nvSpPr>
          <p:cNvPr id="4" name="Date Placeholder 3"/>
          <p:cNvSpPr>
            <a:spLocks noGrp="1"/>
          </p:cNvSpPr>
          <p:nvPr>
            <p:ph type="dt" sz="half" idx="10"/>
          </p:nvPr>
        </p:nvSpPr>
        <p:spPr/>
        <p:txBody>
          <a:bodyPr/>
          <a:lstStyle/>
          <a:p>
            <a:fld id="{806C3B9D-0B22-4EA1-983A-D6A7C104FD89}" type="datetime5">
              <a:rPr lang="en-US" smtClean="0"/>
              <a:pPr/>
              <a:t>1-Jan-04</a:t>
            </a:fld>
            <a:endParaRPr lang="en-US"/>
          </a:p>
        </p:txBody>
      </p:sp>
      <p:sp>
        <p:nvSpPr>
          <p:cNvPr id="5" name="Slide Number Placeholder 4"/>
          <p:cNvSpPr>
            <a:spLocks noGrp="1"/>
          </p:cNvSpPr>
          <p:nvPr>
            <p:ph type="sldNum" sz="quarter" idx="11"/>
          </p:nvPr>
        </p:nvSpPr>
        <p:spPr/>
        <p:txBody>
          <a:bodyPr/>
          <a:lstStyle/>
          <a:p>
            <a:fld id="{9DFD8896-AEA5-441A-AE13-ACB0269F82F9}" type="slidenum">
              <a:rPr lang="en-US" smtClean="0"/>
              <a:pPr/>
              <a:t>8</a:t>
            </a:fld>
            <a:endParaRPr lang="en-US"/>
          </a:p>
        </p:txBody>
      </p:sp>
    </p:spTree>
    <p:extLst>
      <p:ext uri="{BB962C8B-B14F-4D97-AF65-F5344CB8AC3E}">
        <p14:creationId xmlns:p14="http://schemas.microsoft.com/office/powerpoint/2010/main" val="1427684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066800"/>
            <a:ext cx="6777317" cy="4765829"/>
          </a:xfrm>
        </p:spPr>
        <p:txBody>
          <a:bodyPr>
            <a:normAutofit/>
          </a:bodyPr>
          <a:lstStyle/>
          <a:p>
            <a:r>
              <a:rPr lang="en-US" dirty="0" smtClean="0">
                <a:latin typeface="Aharoni" pitchFamily="2" charset="-79"/>
                <a:cs typeface="Aharoni" pitchFamily="2" charset="-79"/>
              </a:rPr>
              <a:t>Employers can avoid unnecessary payment of Interest and Damages, if they choose to comply with the orders issued by the authorities, if those orders are correct as per law.</a:t>
            </a:r>
          </a:p>
          <a:p>
            <a:r>
              <a:rPr lang="en-US" dirty="0" smtClean="0">
                <a:latin typeface="Aharoni" pitchFamily="2" charset="-79"/>
                <a:cs typeface="Aharoni" pitchFamily="2" charset="-79"/>
              </a:rPr>
              <a:t>Resorting the legal remedy under Sec. 75 of the ESI Act, 1948 can be  useful only if the orders issued by the authorities do not really meet the parameters of quasi-judicial orders.</a:t>
            </a:r>
            <a:endParaRPr lang="en-US" dirty="0">
              <a:latin typeface="Aharoni" pitchFamily="2" charset="-79"/>
              <a:cs typeface="Aharoni" pitchFamily="2" charset="-79"/>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9</a:t>
            </a:fld>
            <a:endParaRPr lang="en-US"/>
          </a:p>
        </p:txBody>
      </p:sp>
    </p:spTree>
    <p:extLst>
      <p:ext uri="{BB962C8B-B14F-4D97-AF65-F5344CB8AC3E}">
        <p14:creationId xmlns:p14="http://schemas.microsoft.com/office/powerpoint/2010/main" val="3021676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2"/>
            <a:ext cx="8229600" cy="5360988"/>
          </a:xfrm>
        </p:spPr>
        <p:txBody>
          <a:bodyPr/>
          <a:lstStyle/>
          <a:p>
            <a:r>
              <a:rPr lang="en-US" b="1" dirty="0" smtClean="0">
                <a:solidFill>
                  <a:schemeClr val="tx1"/>
                </a:solidFill>
                <a:latin typeface="Bookman Old Style" pitchFamily="18" charset="0"/>
              </a:rPr>
              <a:t>The following slides are intended, therefore, to focus attention on the intricacies of the Quasi-Judicial Procedure </a:t>
            </a:r>
            <a:r>
              <a:rPr lang="en-US" b="1" dirty="0" smtClean="0">
                <a:solidFill>
                  <a:srgbClr xmlns:mc="http://schemas.openxmlformats.org/markup-compatibility/2006" xmlns:a14="http://schemas.microsoft.com/office/drawing/2010/main" val="9900FF" mc:Ignorable=""/>
                </a:solidFill>
                <a:latin typeface="Bodoni MT Black" pitchFamily="18" charset="0"/>
              </a:rPr>
              <a:t>.</a:t>
            </a:r>
            <a:endParaRPr lang="en-US" b="1" dirty="0">
              <a:solidFill>
                <a:srgbClr xmlns:mc="http://schemas.openxmlformats.org/markup-compatibility/2006" xmlns:a14="http://schemas.microsoft.com/office/drawing/2010/main" val="9900FF" mc:Ignorable=""/>
              </a:solidFill>
              <a:latin typeface="Bodoni MT Black" pitchFamily="18" charset="0"/>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dirty="0"/>
          </a:p>
        </p:txBody>
      </p:sp>
      <p:sp>
        <p:nvSpPr>
          <p:cNvPr id="5" name="Slide Number Placeholder 4"/>
          <p:cNvSpPr>
            <a:spLocks noGrp="1"/>
          </p:cNvSpPr>
          <p:nvPr>
            <p:ph type="sldNum" sz="quarter" idx="12"/>
          </p:nvPr>
        </p:nvSpPr>
        <p:spPr/>
        <p:txBody>
          <a:bodyPr/>
          <a:lstStyle/>
          <a:p>
            <a:fld id="{4B30325E-2FE3-4FA3-ADA3-1C85FF5FF8E9}" type="slidenum">
              <a:rPr lang="en-US" smtClean="0"/>
              <a:pPr/>
              <a:t>10</a:t>
            </a:fld>
            <a:endParaRPr lang="en-US"/>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randomBar dir="ver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2"/>
                                        </p:tgtEl>
                                      </p:cBhvr>
                                    </p:animEffect>
                                    <p:anim calcmode="lin" valueType="num">
                                      <p:cBhvr>
                                        <p:cTn id="7" dur="2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
                                        </p:tgtEl>
                                        <p:attrNameLst>
                                          <p:attrName>ppt_h</p:attrName>
                                        </p:attrNameLst>
                                      </p:cBhvr>
                                      <p:tavLst>
                                        <p:tav tm="0">
                                          <p:val>
                                            <p:strVal val="ppt_h"/>
                                          </p:val>
                                        </p:tav>
                                        <p:tav tm="100000">
                                          <p:val>
                                            <p:strVal val="ppt_h"/>
                                          </p:val>
                                        </p:tav>
                                      </p:tavLst>
                                    </p:anim>
                                    <p:set>
                                      <p:cBhvr>
                                        <p:cTn id="9"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276600"/>
            <a:ext cx="8229600" cy="2854325"/>
          </a:xfrm>
        </p:spPr>
        <p:txBody>
          <a:bodyPr/>
          <a:lstStyle/>
          <a:p>
            <a:pPr marL="0" indent="0" algn="ctr">
              <a:buNone/>
            </a:pPr>
            <a:r>
              <a:rPr lang="en-US" b="1" dirty="0" smtClean="0">
                <a:latin typeface="Bookman Old Style" pitchFamily="18" charset="0"/>
              </a:rPr>
              <a:t>First let us see the interaction between the employers and the ESIC Revenue Branch Officers</a:t>
            </a:r>
            <a:endParaRPr lang="en-US" b="1" dirty="0">
              <a:latin typeface="Bookman Old Style" pitchFamily="18" charset="0"/>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11</a:t>
            </a:fld>
            <a:endParaRPr lang="en-US"/>
          </a:p>
        </p:txBody>
      </p:sp>
    </p:spTree>
    <p:extLst>
      <p:ext uri="{BB962C8B-B14F-4D97-AF65-F5344CB8AC3E}">
        <p14:creationId xmlns:p14="http://schemas.microsoft.com/office/powerpoint/2010/main" val="165788258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solidFill>
                  <a:schemeClr val="bg2">
                    <a:lumMod val="50000"/>
                    <a:lumOff val="50000"/>
                  </a:schemeClr>
                </a:solidFill>
                <a:latin typeface="Baskerville Old Face" pitchFamily="18" charset="0"/>
              </a:rPr>
              <a:t>The ESIC Revenue Branch Officers determines the contribution payable by the employer on the basis of information available, when the situation necessitates such determination as mentioned in Sec. 45-A (1).</a:t>
            </a:r>
          </a:p>
          <a:p>
            <a:pPr>
              <a:buNone/>
            </a:pPr>
            <a:endParaRPr lang="en-US" b="1" dirty="0" smtClean="0">
              <a:solidFill>
                <a:schemeClr val="bg2">
                  <a:lumMod val="50000"/>
                  <a:lumOff val="50000"/>
                </a:schemeClr>
              </a:solidFill>
              <a:latin typeface="Baskerville Old Face" pitchFamily="18" charset="0"/>
            </a:endParaRPr>
          </a:p>
          <a:p>
            <a:r>
              <a:rPr lang="en-US" b="1" dirty="0" smtClean="0">
                <a:solidFill>
                  <a:srgbClr xmlns:mc="http://schemas.openxmlformats.org/markup-compatibility/2006" xmlns:a14="http://schemas.microsoft.com/office/drawing/2010/main" val="FFFF00" mc:Ignorable=""/>
                </a:solidFill>
                <a:latin typeface="Baskerville Old Face" pitchFamily="18" charset="0"/>
              </a:rPr>
              <a:t>They assess the Damages payable </a:t>
            </a:r>
            <a:r>
              <a:rPr lang="en-US" b="1" dirty="0">
                <a:solidFill>
                  <a:srgbClr xmlns:mc="http://schemas.openxmlformats.org/markup-compatibility/2006" xmlns:a14="http://schemas.microsoft.com/office/drawing/2010/main" val="FFFF00" mc:Ignorable=""/>
                </a:solidFill>
                <a:latin typeface="Baskerville Old Face" pitchFamily="18" charset="0"/>
              </a:rPr>
              <a:t>by the </a:t>
            </a:r>
            <a:r>
              <a:rPr lang="en-US" b="1" dirty="0" smtClean="0">
                <a:solidFill>
                  <a:srgbClr xmlns:mc="http://schemas.openxmlformats.org/markup-compatibility/2006" xmlns:a14="http://schemas.microsoft.com/office/drawing/2010/main" val="FFFF00" mc:Ignorable=""/>
                </a:solidFill>
                <a:latin typeface="Baskerville Old Face" pitchFamily="18" charset="0"/>
              </a:rPr>
              <a:t>employers  under Sec. 85-B when there is delayed payment of contribution.</a:t>
            </a:r>
            <a:endParaRPr lang="en-US" b="1" dirty="0">
              <a:solidFill>
                <a:srgbClr xmlns:mc="http://schemas.openxmlformats.org/markup-compatibility/2006" xmlns:a14="http://schemas.microsoft.com/office/drawing/2010/main" val="FFFF00" mc:Ignorable=""/>
              </a:solidFill>
              <a:latin typeface="Baskerville Old Face" pitchFamily="18" charset="0"/>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12</a:t>
            </a:fld>
            <a:endParaRPr lang="en-US"/>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ate Placeholder 3"/>
          <p:cNvSpPr>
            <a:spLocks noGrp="1"/>
          </p:cNvSpPr>
          <p:nvPr>
            <p:ph type="dt" sz="quarter" idx="10"/>
          </p:nvPr>
        </p:nvSpPr>
        <p:spPr>
          <a:noFill/>
        </p:spPr>
        <p:txBody>
          <a:bodyPr/>
          <a:lstStyle/>
          <a:p>
            <a:fld id="{F81D9836-30D7-4C27-8259-CAC5A6C2BB1C}" type="datetime5">
              <a:rPr lang="en-US" smtClean="0"/>
              <a:pPr/>
              <a:t>1-Jan-04</a:t>
            </a:fld>
            <a:endParaRPr lang="en-US" smtClean="0"/>
          </a:p>
        </p:txBody>
      </p:sp>
      <p:sp>
        <p:nvSpPr>
          <p:cNvPr id="11267" name="Slide Number Placeholder 5"/>
          <p:cNvSpPr>
            <a:spLocks noGrp="1"/>
          </p:cNvSpPr>
          <p:nvPr>
            <p:ph type="sldNum" sz="quarter" idx="12"/>
          </p:nvPr>
        </p:nvSpPr>
        <p:spPr>
          <a:noFill/>
        </p:spPr>
        <p:txBody>
          <a:bodyPr/>
          <a:lstStyle/>
          <a:p>
            <a:fld id="{4B4CB734-8019-4C3D-AB45-9DB7DC9AD3A4}" type="slidenum">
              <a:rPr lang="en-US" smtClean="0"/>
              <a:pPr/>
              <a:t>13</a:t>
            </a:fld>
            <a:endParaRPr lang="en-US" smtClean="0"/>
          </a:p>
        </p:txBody>
      </p:sp>
      <p:sp>
        <p:nvSpPr>
          <p:cNvPr id="107523" name="Rectangle 3"/>
          <p:cNvSpPr>
            <a:spLocks noGrp="1" noChangeArrowheads="1"/>
          </p:cNvSpPr>
          <p:nvPr>
            <p:ph type="body" idx="1"/>
          </p:nvPr>
        </p:nvSpPr>
        <p:spPr>
          <a:xfrm>
            <a:off x="457200" y="457200"/>
            <a:ext cx="8229600" cy="6019800"/>
          </a:xfrm>
        </p:spPr>
        <p:txBody>
          <a:bodyPr/>
          <a:lstStyle/>
          <a:p>
            <a:pPr eaLnBrk="1" hangingPunct="1">
              <a:lnSpc>
                <a:spcPct val="80000"/>
              </a:lnSpc>
              <a:buClr>
                <a:srgbClr xmlns:mc="http://schemas.openxmlformats.org/markup-compatibility/2006" xmlns:a14="http://schemas.microsoft.com/office/drawing/2010/main" val="FF0000" mc:Ignorable=""/>
              </a:buClr>
              <a:buFont typeface="Wingdings" pitchFamily="2" charset="2"/>
              <a:buChar char="v"/>
              <a:defRPr/>
            </a:pPr>
            <a:r>
              <a:rPr lang="en-US" b="1" dirty="0" smtClean="0">
                <a:effectLst>
                  <a:outerShdw blurRad="38100" dist="38100" dir="2700000" algn="tl">
                    <a:srgbClr xmlns:mc="http://schemas.openxmlformats.org/markup-compatibility/2006" xmlns:a14="http://schemas.microsoft.com/office/drawing/2010/main" val="000000" mc:Ignorable=""/>
                  </a:outerShdw>
                </a:effectLst>
                <a:latin typeface="Book Antiqua" pitchFamily="18" charset="0"/>
              </a:rPr>
              <a:t>They decide the veracity of the contents of the reports submitted by the Social Security Officers; </a:t>
            </a:r>
          </a:p>
          <a:p>
            <a:pPr eaLnBrk="1" hangingPunct="1">
              <a:lnSpc>
                <a:spcPct val="80000"/>
              </a:lnSpc>
              <a:buClr>
                <a:srgbClr xmlns:mc="http://schemas.openxmlformats.org/markup-compatibility/2006" xmlns:a14="http://schemas.microsoft.com/office/drawing/2010/main" val="FF0000" mc:Ignorable=""/>
              </a:buClr>
              <a:buFont typeface="Wingdings" pitchFamily="2" charset="2"/>
              <a:buChar char="v"/>
              <a:defRPr/>
            </a:pPr>
            <a:endParaRPr lang="en-US" b="1" dirty="0" smtClean="0">
              <a:effectLst>
                <a:outerShdw blurRad="38100" dist="38100" dir="2700000" algn="tl">
                  <a:srgbClr xmlns:mc="http://schemas.openxmlformats.org/markup-compatibility/2006" xmlns:a14="http://schemas.microsoft.com/office/drawing/2010/main" val="000000" mc:Ignorable=""/>
                </a:outerShdw>
              </a:effectLst>
              <a:latin typeface="Book Antiqua" pitchFamily="18" charset="0"/>
            </a:endParaRPr>
          </a:p>
          <a:p>
            <a:pPr eaLnBrk="1" hangingPunct="1">
              <a:lnSpc>
                <a:spcPct val="80000"/>
              </a:lnSpc>
              <a:buClr>
                <a:srgbClr xmlns:mc="http://schemas.openxmlformats.org/markup-compatibility/2006" xmlns:a14="http://schemas.microsoft.com/office/drawing/2010/main" val="FF0000" mc:Ignorable=""/>
              </a:buClr>
              <a:buFont typeface="Wingdings" pitchFamily="2" charset="2"/>
              <a:buChar char="v"/>
              <a:defRPr/>
            </a:pPr>
            <a:r>
              <a:rPr lang="en-US" b="1" dirty="0" smtClean="0">
                <a:effectLst>
                  <a:outerShdw blurRad="38100" dist="38100" dir="2700000" algn="tl">
                    <a:srgbClr xmlns:mc="http://schemas.openxmlformats.org/markup-compatibility/2006" xmlns:a14="http://schemas.microsoft.com/office/drawing/2010/main" val="000000" mc:Ignorable=""/>
                  </a:outerShdw>
                </a:effectLst>
                <a:latin typeface="Book Antiqua" pitchFamily="18" charset="0"/>
              </a:rPr>
              <a:t>They consider the pleas of the  employers; </a:t>
            </a:r>
          </a:p>
          <a:p>
            <a:pPr eaLnBrk="1" hangingPunct="1">
              <a:lnSpc>
                <a:spcPct val="80000"/>
              </a:lnSpc>
              <a:buClr>
                <a:srgbClr xmlns:mc="http://schemas.openxmlformats.org/markup-compatibility/2006" xmlns:a14="http://schemas.microsoft.com/office/drawing/2010/main" val="FF0000" mc:Ignorable=""/>
              </a:buClr>
              <a:buFont typeface="Wingdings" pitchFamily="2" charset="2"/>
              <a:buChar char="v"/>
              <a:defRPr/>
            </a:pPr>
            <a:endParaRPr lang="en-US" b="1" dirty="0" smtClean="0">
              <a:effectLst>
                <a:outerShdw blurRad="38100" dist="38100" dir="2700000" algn="tl">
                  <a:srgbClr xmlns:mc="http://schemas.openxmlformats.org/markup-compatibility/2006" xmlns:a14="http://schemas.microsoft.com/office/drawing/2010/main" val="000000" mc:Ignorable=""/>
                </a:outerShdw>
              </a:effectLst>
              <a:latin typeface="Book Antiqua" pitchFamily="18" charset="0"/>
            </a:endParaRPr>
          </a:p>
          <a:p>
            <a:pPr eaLnBrk="1" hangingPunct="1">
              <a:lnSpc>
                <a:spcPct val="80000"/>
              </a:lnSpc>
              <a:buClr>
                <a:srgbClr xmlns:mc="http://schemas.openxmlformats.org/markup-compatibility/2006" xmlns:a14="http://schemas.microsoft.com/office/drawing/2010/main" val="FF0000" mc:Ignorable=""/>
              </a:buClr>
              <a:buFont typeface="Wingdings" pitchFamily="2" charset="2"/>
              <a:buChar char="v"/>
              <a:defRPr/>
            </a:pPr>
            <a:r>
              <a:rPr lang="en-US" b="1" dirty="0" smtClean="0">
                <a:effectLst>
                  <a:outerShdw blurRad="38100" dist="38100" dir="2700000" algn="tl">
                    <a:srgbClr xmlns:mc="http://schemas.openxmlformats.org/markup-compatibility/2006" xmlns:a14="http://schemas.microsoft.com/office/drawing/2010/main" val="000000" mc:Ignorable=""/>
                  </a:outerShdw>
                </a:effectLst>
                <a:latin typeface="Book Antiqua" pitchFamily="18" charset="0"/>
              </a:rPr>
              <a:t>They determine the arrears payable by the employer;</a:t>
            </a:r>
          </a:p>
          <a:p>
            <a:pPr eaLnBrk="1" hangingPunct="1">
              <a:lnSpc>
                <a:spcPct val="80000"/>
              </a:lnSpc>
              <a:buClr>
                <a:srgbClr xmlns:mc="http://schemas.openxmlformats.org/markup-compatibility/2006" xmlns:a14="http://schemas.microsoft.com/office/drawing/2010/main" val="FF0000" mc:Ignorable=""/>
              </a:buClr>
              <a:buFont typeface="Wingdings" pitchFamily="2" charset="2"/>
              <a:buChar char="v"/>
              <a:defRPr/>
            </a:pPr>
            <a:endParaRPr lang="en-US" b="1" dirty="0" smtClean="0">
              <a:effectLst>
                <a:outerShdw blurRad="38100" dist="38100" dir="2700000" algn="tl">
                  <a:srgbClr xmlns:mc="http://schemas.openxmlformats.org/markup-compatibility/2006" xmlns:a14="http://schemas.microsoft.com/office/drawing/2010/main" val="000000" mc:Ignorable=""/>
                </a:outerShdw>
              </a:effectLst>
              <a:latin typeface="Book Antiqua" pitchFamily="18" charset="0"/>
            </a:endParaRPr>
          </a:p>
          <a:p>
            <a:pPr eaLnBrk="1" hangingPunct="1">
              <a:lnSpc>
                <a:spcPct val="80000"/>
              </a:lnSpc>
              <a:buClr>
                <a:srgbClr xmlns:mc="http://schemas.openxmlformats.org/markup-compatibility/2006" xmlns:a14="http://schemas.microsoft.com/office/drawing/2010/main" val="FF0000" mc:Ignorable=""/>
              </a:buClr>
              <a:buFont typeface="Wingdings" pitchFamily="2" charset="2"/>
              <a:buChar char="v"/>
              <a:defRPr/>
            </a:pPr>
            <a:r>
              <a:rPr lang="en-US" b="1" dirty="0" smtClean="0">
                <a:effectLst>
                  <a:outerShdw blurRad="38100" dist="38100" dir="2700000" algn="tl">
                    <a:srgbClr xmlns:mc="http://schemas.openxmlformats.org/markup-compatibility/2006" xmlns:a14="http://schemas.microsoft.com/office/drawing/2010/main" val="000000" mc:Ignorable=""/>
                  </a:outerShdw>
                </a:effectLst>
                <a:latin typeface="Book Antiqua" pitchFamily="18" charset="0"/>
              </a:rPr>
              <a:t>Their orders are,  straightaway, enforceable; </a:t>
            </a:r>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anim calcmode="lin" valueType="num">
                                      <p:cBhvr additive="base">
                                        <p:cTn id="7" dur="500" fill="hold"/>
                                        <p:tgtEl>
                                          <p:spTgt spid="1075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75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nodeType="clickEffect">
                                  <p:stCondLst>
                                    <p:cond delay="0"/>
                                  </p:stCondLst>
                                  <p:childTnLst>
                                    <p:animClr clrSpc="rgb" dir="cw">
                                      <p:cBhvr override="childStyle">
                                        <p:cTn id="12" dur="2000" fill="hold"/>
                                        <p:tgtEl>
                                          <p:spTgt spid="107523">
                                            <p:txEl>
                                              <p:pRg st="0" end="0"/>
                                            </p:txEl>
                                          </p:spTgt>
                                        </p:tgtEl>
                                        <p:attrNameLst>
                                          <p:attrName>style.color</p:attrName>
                                        </p:attrNameLst>
                                      </p:cBhvr>
                                      <p:to>
                                        <a:srgbClr xmlns:mc="http://schemas.openxmlformats.org/markup-compatibility/2006" xmlns:a14="http://schemas.microsoft.com/office/drawing/2010/main" val="00FFFF" mc:Ignorable=""/>
                                      </p:to>
                                    </p:animClr>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107523">
                                            <p:txEl>
                                              <p:pRg st="0" end="0"/>
                                            </p:txEl>
                                          </p:spTgt>
                                        </p:tgtEl>
                                        <p:attrNameLst>
                                          <p:attrName>ppt_x</p:attrName>
                                        </p:attrNameLst>
                                      </p:cBhvr>
                                      <p:tavLst>
                                        <p:tav tm="0">
                                          <p:val>
                                            <p:strVal val="ppt_x"/>
                                          </p:val>
                                        </p:tav>
                                        <p:tav tm="100000">
                                          <p:val>
                                            <p:strVal val="ppt_x"/>
                                          </p:val>
                                        </p:tav>
                                      </p:tavLst>
                                    </p:anim>
                                    <p:anim calcmode="lin" valueType="num">
                                      <p:cBhvr additive="base">
                                        <p:cTn id="17" dur="500"/>
                                        <p:tgtEl>
                                          <p:spTgt spid="107523">
                                            <p:txEl>
                                              <p:pRg st="0" end="0"/>
                                            </p:txEl>
                                          </p:spTgt>
                                        </p:tgtEl>
                                        <p:attrNameLst>
                                          <p:attrName>ppt_y</p:attrName>
                                        </p:attrNameLst>
                                      </p:cBhvr>
                                      <p:tavLst>
                                        <p:tav tm="0">
                                          <p:val>
                                            <p:strVal val="ppt_y"/>
                                          </p:val>
                                        </p:tav>
                                        <p:tav tm="100000">
                                          <p:val>
                                            <p:strVal val="1+ppt_h/2"/>
                                          </p:val>
                                        </p:tav>
                                      </p:tavLst>
                                    </p:anim>
                                    <p:set>
                                      <p:cBhvr>
                                        <p:cTn id="18" dur="1" fill="hold">
                                          <p:stCondLst>
                                            <p:cond delay="499"/>
                                          </p:stCondLst>
                                        </p:cTn>
                                        <p:tgtEl>
                                          <p:spTgt spid="107523">
                                            <p:txEl>
                                              <p:pRg st="0" end="0"/>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07523">
                                            <p:txEl>
                                              <p:pRg st="2" end="2"/>
                                            </p:txEl>
                                          </p:spTgt>
                                        </p:tgtEl>
                                        <p:attrNameLst>
                                          <p:attrName>style.visibility</p:attrName>
                                        </p:attrNameLst>
                                      </p:cBhvr>
                                      <p:to>
                                        <p:strVal val="visible"/>
                                      </p:to>
                                    </p:set>
                                    <p:anim calcmode="lin" valueType="num">
                                      <p:cBhvr additive="base">
                                        <p:cTn id="23" dur="500" fill="hold"/>
                                        <p:tgtEl>
                                          <p:spTgt spid="107523">
                                            <p:txEl>
                                              <p:pRg st="2" end="2"/>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075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nodeType="clickEffect">
                                  <p:stCondLst>
                                    <p:cond delay="0"/>
                                  </p:stCondLst>
                                  <p:childTnLst>
                                    <p:animClr clrSpc="rgb" dir="cw">
                                      <p:cBhvr override="childStyle">
                                        <p:cTn id="28" dur="2000" fill="hold"/>
                                        <p:tgtEl>
                                          <p:spTgt spid="107523">
                                            <p:txEl>
                                              <p:pRg st="2" end="2"/>
                                            </p:txEl>
                                          </p:spTgt>
                                        </p:tgtEl>
                                        <p:attrNameLst>
                                          <p:attrName>style.color</p:attrName>
                                        </p:attrNameLst>
                                      </p:cBhvr>
                                      <p:to>
                                        <a:srgbClr xmlns:mc="http://schemas.openxmlformats.org/markup-compatibility/2006" xmlns:a14="http://schemas.microsoft.com/office/drawing/2010/main" val="FF00FF" mc:Ignorable=""/>
                                      </p:to>
                                    </p:animClr>
                                  </p:childTnLst>
                                </p:cTn>
                              </p:par>
                            </p:childTnLst>
                          </p:cTn>
                        </p:par>
                      </p:childTnLst>
                    </p:cTn>
                  </p:par>
                  <p:par>
                    <p:cTn id="29" fill="hold">
                      <p:stCondLst>
                        <p:cond delay="indefinite"/>
                      </p:stCondLst>
                      <p:childTnLst>
                        <p:par>
                          <p:cTn id="30" fill="hold">
                            <p:stCondLst>
                              <p:cond delay="0"/>
                            </p:stCondLst>
                            <p:childTnLst>
                              <p:par>
                                <p:cTn id="31" presetID="2" presetClass="exit" presetSubtype="2" fill="hold" nodeType="clickEffect">
                                  <p:stCondLst>
                                    <p:cond delay="0"/>
                                  </p:stCondLst>
                                  <p:childTnLst>
                                    <p:anim calcmode="lin" valueType="num">
                                      <p:cBhvr additive="base">
                                        <p:cTn id="32" dur="500"/>
                                        <p:tgtEl>
                                          <p:spTgt spid="107523">
                                            <p:txEl>
                                              <p:pRg st="2" end="2"/>
                                            </p:txEl>
                                          </p:spTgt>
                                        </p:tgtEl>
                                        <p:attrNameLst>
                                          <p:attrName>ppt_x</p:attrName>
                                        </p:attrNameLst>
                                      </p:cBhvr>
                                      <p:tavLst>
                                        <p:tav tm="0">
                                          <p:val>
                                            <p:strVal val="ppt_x"/>
                                          </p:val>
                                        </p:tav>
                                        <p:tav tm="100000">
                                          <p:val>
                                            <p:strVal val="1+ppt_w/2"/>
                                          </p:val>
                                        </p:tav>
                                      </p:tavLst>
                                    </p:anim>
                                    <p:anim calcmode="lin" valueType="num">
                                      <p:cBhvr additive="base">
                                        <p:cTn id="33" dur="500"/>
                                        <p:tgtEl>
                                          <p:spTgt spid="107523">
                                            <p:txEl>
                                              <p:pRg st="2" end="2"/>
                                            </p:txEl>
                                          </p:spTgt>
                                        </p:tgtEl>
                                        <p:attrNameLst>
                                          <p:attrName>ppt_y</p:attrName>
                                        </p:attrNameLst>
                                      </p:cBhvr>
                                      <p:tavLst>
                                        <p:tav tm="0">
                                          <p:val>
                                            <p:strVal val="ppt_y"/>
                                          </p:val>
                                        </p:tav>
                                        <p:tav tm="100000">
                                          <p:val>
                                            <p:strVal val="ppt_y"/>
                                          </p:val>
                                        </p:tav>
                                      </p:tavLst>
                                    </p:anim>
                                    <p:set>
                                      <p:cBhvr>
                                        <p:cTn id="34" dur="1" fill="hold">
                                          <p:stCondLst>
                                            <p:cond delay="499"/>
                                          </p:stCondLst>
                                        </p:cTn>
                                        <p:tgtEl>
                                          <p:spTgt spid="107523">
                                            <p:txEl>
                                              <p:pRg st="2" end="2"/>
                                            </p:txEl>
                                          </p:spTgt>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12" fill="hold" nodeType="clickEffect">
                                  <p:stCondLst>
                                    <p:cond delay="0"/>
                                  </p:stCondLst>
                                  <p:childTnLst>
                                    <p:set>
                                      <p:cBhvr>
                                        <p:cTn id="38" dur="1" fill="hold">
                                          <p:stCondLst>
                                            <p:cond delay="0"/>
                                          </p:stCondLst>
                                        </p:cTn>
                                        <p:tgtEl>
                                          <p:spTgt spid="107523">
                                            <p:txEl>
                                              <p:pRg st="4" end="4"/>
                                            </p:txEl>
                                          </p:spTgt>
                                        </p:tgtEl>
                                        <p:attrNameLst>
                                          <p:attrName>style.visibility</p:attrName>
                                        </p:attrNameLst>
                                      </p:cBhvr>
                                      <p:to>
                                        <p:strVal val="visible"/>
                                      </p:to>
                                    </p:set>
                                    <p:anim calcmode="lin" valueType="num">
                                      <p:cBhvr additive="base">
                                        <p:cTn id="39" dur="500" fill="hold"/>
                                        <p:tgtEl>
                                          <p:spTgt spid="107523">
                                            <p:txEl>
                                              <p:pRg st="4" end="4"/>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075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 presetClass="emph" presetSubtype="2" fill="hold" nodeType="clickEffect">
                                  <p:stCondLst>
                                    <p:cond delay="0"/>
                                  </p:stCondLst>
                                  <p:childTnLst>
                                    <p:animClr clrSpc="rgb" dir="cw">
                                      <p:cBhvr override="childStyle">
                                        <p:cTn id="44" dur="2000" fill="hold"/>
                                        <p:tgtEl>
                                          <p:spTgt spid="107523">
                                            <p:txEl>
                                              <p:pRg st="4" end="4"/>
                                            </p:txEl>
                                          </p:spTgt>
                                        </p:tgtEl>
                                        <p:attrNameLst>
                                          <p:attrName>style.color</p:attrName>
                                        </p:attrNameLst>
                                      </p:cBhvr>
                                      <p:to>
                                        <a:schemeClr val="tx2"/>
                                      </p:to>
                                    </p:animClr>
                                  </p:childTnLst>
                                </p:cTn>
                              </p:par>
                            </p:childTnLst>
                          </p:cTn>
                        </p:par>
                      </p:childTnLst>
                    </p:cTn>
                  </p:par>
                  <p:par>
                    <p:cTn id="45" fill="hold">
                      <p:stCondLst>
                        <p:cond delay="indefinite"/>
                      </p:stCondLst>
                      <p:childTnLst>
                        <p:par>
                          <p:cTn id="46" fill="hold">
                            <p:stCondLst>
                              <p:cond delay="0"/>
                            </p:stCondLst>
                            <p:childTnLst>
                              <p:par>
                                <p:cTn id="47" presetID="2" presetClass="exit" presetSubtype="3" fill="hold" nodeType="clickEffect">
                                  <p:stCondLst>
                                    <p:cond delay="0"/>
                                  </p:stCondLst>
                                  <p:childTnLst>
                                    <p:anim calcmode="lin" valueType="num">
                                      <p:cBhvr additive="base">
                                        <p:cTn id="48" dur="500"/>
                                        <p:tgtEl>
                                          <p:spTgt spid="107523">
                                            <p:txEl>
                                              <p:pRg st="4" end="4"/>
                                            </p:txEl>
                                          </p:spTgt>
                                        </p:tgtEl>
                                        <p:attrNameLst>
                                          <p:attrName>ppt_x</p:attrName>
                                        </p:attrNameLst>
                                      </p:cBhvr>
                                      <p:tavLst>
                                        <p:tav tm="0">
                                          <p:val>
                                            <p:strVal val="ppt_x"/>
                                          </p:val>
                                        </p:tav>
                                        <p:tav tm="100000">
                                          <p:val>
                                            <p:strVal val="1+ppt_w/2"/>
                                          </p:val>
                                        </p:tav>
                                      </p:tavLst>
                                    </p:anim>
                                    <p:anim calcmode="lin" valueType="num">
                                      <p:cBhvr additive="base">
                                        <p:cTn id="49" dur="500"/>
                                        <p:tgtEl>
                                          <p:spTgt spid="107523">
                                            <p:txEl>
                                              <p:pRg st="4" end="4"/>
                                            </p:txEl>
                                          </p:spTgt>
                                        </p:tgtEl>
                                        <p:attrNameLst>
                                          <p:attrName>ppt_y</p:attrName>
                                        </p:attrNameLst>
                                      </p:cBhvr>
                                      <p:tavLst>
                                        <p:tav tm="0">
                                          <p:val>
                                            <p:strVal val="ppt_y"/>
                                          </p:val>
                                        </p:tav>
                                        <p:tav tm="100000">
                                          <p:val>
                                            <p:strVal val="0-ppt_h/2"/>
                                          </p:val>
                                        </p:tav>
                                      </p:tavLst>
                                    </p:anim>
                                    <p:set>
                                      <p:cBhvr>
                                        <p:cTn id="50" dur="1" fill="hold">
                                          <p:stCondLst>
                                            <p:cond delay="499"/>
                                          </p:stCondLst>
                                        </p:cTn>
                                        <p:tgtEl>
                                          <p:spTgt spid="107523">
                                            <p:txEl>
                                              <p:pRg st="4" end="4"/>
                                            </p:txEl>
                                          </p:spTgt>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107523">
                                            <p:txEl>
                                              <p:pRg st="6" end="6"/>
                                            </p:txEl>
                                          </p:spTgt>
                                        </p:tgtEl>
                                        <p:attrNameLst>
                                          <p:attrName>style.visibility</p:attrName>
                                        </p:attrNameLst>
                                      </p:cBhvr>
                                      <p:to>
                                        <p:strVal val="visible"/>
                                      </p:to>
                                    </p:set>
                                    <p:anim calcmode="lin" valueType="num">
                                      <p:cBhvr additive="base">
                                        <p:cTn id="55" dur="500" fill="hold"/>
                                        <p:tgtEl>
                                          <p:spTgt spid="107523">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7523">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 presetClass="emph" presetSubtype="2" fill="hold" nodeType="clickEffect">
                                  <p:stCondLst>
                                    <p:cond delay="0"/>
                                  </p:stCondLst>
                                  <p:childTnLst>
                                    <p:animClr clrSpc="rgb" dir="cw">
                                      <p:cBhvr override="childStyle">
                                        <p:cTn id="60" dur="2000" fill="hold"/>
                                        <p:tgtEl>
                                          <p:spTgt spid="107523">
                                            <p:txEl>
                                              <p:pRg st="6" end="6"/>
                                            </p:txEl>
                                          </p:spTgt>
                                        </p:tgtEl>
                                        <p:attrNameLst>
                                          <p:attrName>style.color</p:attrName>
                                        </p:attrNameLst>
                                      </p:cBhvr>
                                      <p:to>
                                        <a:srgbClr xmlns:mc="http://schemas.openxmlformats.org/markup-compatibility/2006" xmlns:a14="http://schemas.microsoft.com/office/drawing/2010/main" val="B30368" mc:Ignorable=""/>
                                      </p:to>
                                    </p:animClr>
                                  </p:childTnLst>
                                </p:cTn>
                              </p:par>
                            </p:childTnLst>
                          </p:cTn>
                        </p:par>
                      </p:childTnLst>
                    </p:cTn>
                  </p:par>
                  <p:par>
                    <p:cTn id="61" fill="hold">
                      <p:stCondLst>
                        <p:cond delay="indefinite"/>
                      </p:stCondLst>
                      <p:childTnLst>
                        <p:par>
                          <p:cTn id="62" fill="hold">
                            <p:stCondLst>
                              <p:cond delay="0"/>
                            </p:stCondLst>
                            <p:childTnLst>
                              <p:par>
                                <p:cTn id="63" presetID="2" presetClass="exit" presetSubtype="8" fill="hold" nodeType="clickEffect">
                                  <p:stCondLst>
                                    <p:cond delay="0"/>
                                  </p:stCondLst>
                                  <p:childTnLst>
                                    <p:anim calcmode="lin" valueType="num">
                                      <p:cBhvr additive="base">
                                        <p:cTn id="64" dur="500"/>
                                        <p:tgtEl>
                                          <p:spTgt spid="107523">
                                            <p:txEl>
                                              <p:pRg st="6" end="6"/>
                                            </p:txEl>
                                          </p:spTgt>
                                        </p:tgtEl>
                                        <p:attrNameLst>
                                          <p:attrName>ppt_x</p:attrName>
                                        </p:attrNameLst>
                                      </p:cBhvr>
                                      <p:tavLst>
                                        <p:tav tm="0">
                                          <p:val>
                                            <p:strVal val="ppt_x"/>
                                          </p:val>
                                        </p:tav>
                                        <p:tav tm="100000">
                                          <p:val>
                                            <p:strVal val="0-ppt_w/2"/>
                                          </p:val>
                                        </p:tav>
                                      </p:tavLst>
                                    </p:anim>
                                    <p:anim calcmode="lin" valueType="num">
                                      <p:cBhvr additive="base">
                                        <p:cTn id="65" dur="500"/>
                                        <p:tgtEl>
                                          <p:spTgt spid="107523">
                                            <p:txEl>
                                              <p:pRg st="6" end="6"/>
                                            </p:txEl>
                                          </p:spTgt>
                                        </p:tgtEl>
                                        <p:attrNameLst>
                                          <p:attrName>ppt_y</p:attrName>
                                        </p:attrNameLst>
                                      </p:cBhvr>
                                      <p:tavLst>
                                        <p:tav tm="0">
                                          <p:val>
                                            <p:strVal val="ppt_y"/>
                                          </p:val>
                                        </p:tav>
                                        <p:tav tm="100000">
                                          <p:val>
                                            <p:strVal val="ppt_y"/>
                                          </p:val>
                                        </p:tav>
                                      </p:tavLst>
                                    </p:anim>
                                    <p:set>
                                      <p:cBhvr>
                                        <p:cTn id="66" dur="1" fill="hold">
                                          <p:stCondLst>
                                            <p:cond delay="499"/>
                                          </p:stCondLst>
                                        </p:cTn>
                                        <p:tgtEl>
                                          <p:spTgt spid="10752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57200" y="2286000"/>
            <a:ext cx="8686800" cy="2693988"/>
          </a:xfrm>
        </p:spPr>
        <p:txBody>
          <a:bodyPr>
            <a:normAutofit/>
          </a:bodyPr>
          <a:lstStyle/>
          <a:p>
            <a:r>
              <a:rPr lang="en-US" sz="27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t>The actions of the </a:t>
            </a:r>
            <a:r>
              <a:rPr lang="en-US" sz="2700" b="1" dirty="0" smtClean="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t/>
            </a:r>
            <a:br>
              <a:rPr lang="en-US" sz="2700" b="1" dirty="0" smtClean="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br>
            <a:r>
              <a:rPr lang="en-US" sz="2700" b="1" dirty="0" smtClean="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t>ESIC Revenue Branch Officers </a:t>
            </a:r>
            <a:r>
              <a:rPr lang="en-US" sz="27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t>affect </a:t>
            </a:r>
            <a:r>
              <a:rPr lang="en-US" sz="2700" b="1" dirty="0" smtClean="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t/>
            </a:r>
            <a:br>
              <a:rPr lang="en-US" sz="2700" b="1" dirty="0" smtClean="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br>
            <a:r>
              <a:rPr lang="en-US" sz="2700" b="1" dirty="0" smtClean="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t>the rights </a:t>
            </a:r>
            <a:r>
              <a:rPr lang="en-US" sz="27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t>of  the defaulters</a:t>
            </a:r>
            <a:r>
              <a:rPr lang="en-US" sz="54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t/>
            </a:r>
            <a:br>
              <a:rPr lang="en-US" sz="54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br>
            <a:endParaRPr lang="en-US" sz="54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endParaRPr>
          </a:p>
        </p:txBody>
      </p:sp>
      <p:sp>
        <p:nvSpPr>
          <p:cNvPr id="3" name="Date Placeholder 3"/>
          <p:cNvSpPr>
            <a:spLocks noGrp="1"/>
          </p:cNvSpPr>
          <p:nvPr>
            <p:ph type="dt" sz="half" idx="10"/>
          </p:nvPr>
        </p:nvSpPr>
        <p:spPr/>
        <p:txBody>
          <a:bodyPr/>
          <a:lstStyle/>
          <a:p>
            <a:fld id="{F9BBB7C1-4F6E-4ACA-8250-7F2E2098C2CF}" type="datetime5">
              <a:rPr lang="en-US"/>
              <a:pPr/>
              <a:t>1-Jan-04</a:t>
            </a:fld>
            <a:endParaRPr lang="en-US"/>
          </a:p>
        </p:txBody>
      </p:sp>
      <p:sp>
        <p:nvSpPr>
          <p:cNvPr id="5" name="Slide Number Placeholder 5"/>
          <p:cNvSpPr>
            <a:spLocks noGrp="1"/>
          </p:cNvSpPr>
          <p:nvPr>
            <p:ph type="sldNum" sz="quarter" idx="12"/>
          </p:nvPr>
        </p:nvSpPr>
        <p:spPr/>
        <p:txBody>
          <a:bodyPr/>
          <a:lstStyle/>
          <a:p>
            <a:fld id="{9C5885C3-A904-45B4-8F7B-E98A63A9B069}" type="slidenum">
              <a:rPr lang="en-US"/>
              <a:pPr/>
              <a:t>14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5890"/>
                                        </p:tgtEl>
                                        <p:attrNameLst>
                                          <p:attrName>style.visibility</p:attrName>
                                        </p:attrNameLst>
                                      </p:cBhvr>
                                      <p:to>
                                        <p:strVal val="visible"/>
                                      </p:to>
                                    </p:set>
                                    <p:anim calcmode="lin" valueType="num">
                                      <p:cBhvr>
                                        <p:cTn id="7" dur="500" fill="hold"/>
                                        <p:tgtEl>
                                          <p:spTgt spid="165890"/>
                                        </p:tgtEl>
                                        <p:attrNameLst>
                                          <p:attrName>ppt_w</p:attrName>
                                        </p:attrNameLst>
                                      </p:cBhvr>
                                      <p:tavLst>
                                        <p:tav tm="0">
                                          <p:val>
                                            <p:fltVal val="0"/>
                                          </p:val>
                                        </p:tav>
                                        <p:tav tm="100000">
                                          <p:val>
                                            <p:strVal val="#ppt_w"/>
                                          </p:val>
                                        </p:tav>
                                      </p:tavLst>
                                    </p:anim>
                                    <p:anim calcmode="lin" valueType="num">
                                      <p:cBhvr>
                                        <p:cTn id="8" dur="500" fill="hold"/>
                                        <p:tgtEl>
                                          <p:spTgt spid="165890"/>
                                        </p:tgtEl>
                                        <p:attrNameLst>
                                          <p:attrName>ppt_h</p:attrName>
                                        </p:attrNameLst>
                                      </p:cBhvr>
                                      <p:tavLst>
                                        <p:tav tm="0">
                                          <p:val>
                                            <p:fltVal val="0"/>
                                          </p:val>
                                        </p:tav>
                                        <p:tav tm="100000">
                                          <p:val>
                                            <p:strVal val="#ppt_h"/>
                                          </p:val>
                                        </p:tav>
                                      </p:tavLst>
                                    </p:anim>
                                    <p:animEffect transition="in" filter="fade">
                                      <p:cBhvr>
                                        <p:cTn id="9" dur="500"/>
                                        <p:tgtEl>
                                          <p:spTgt spid="165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2084387"/>
          </a:xfrm>
        </p:spPr>
        <p:txBody>
          <a:bodyPr/>
          <a:lstStyle/>
          <a:p>
            <a:r>
              <a:rPr lang="en-US" sz="3600" b="1" dirty="0" smtClean="0"/>
              <a:t>Their Orders </a:t>
            </a:r>
            <a:br>
              <a:rPr lang="en-US" sz="3600" b="1" dirty="0" smtClean="0"/>
            </a:br>
            <a:r>
              <a:rPr lang="en-US" sz="3600" b="1" dirty="0" smtClean="0"/>
              <a:t>under Sec. 45-A and 85-B</a:t>
            </a:r>
            <a:endParaRPr lang="en-US" sz="3600" b="1" dirty="0"/>
          </a:p>
        </p:txBody>
      </p:sp>
      <p:sp>
        <p:nvSpPr>
          <p:cNvPr id="3" name="Content Placeholder 2"/>
          <p:cNvSpPr>
            <a:spLocks noGrp="1"/>
          </p:cNvSpPr>
          <p:nvPr>
            <p:ph idx="1"/>
          </p:nvPr>
        </p:nvSpPr>
        <p:spPr>
          <a:xfrm>
            <a:off x="1524000" y="3657600"/>
            <a:ext cx="7162800" cy="2473325"/>
          </a:xfrm>
        </p:spPr>
        <p:txBody>
          <a:bodyPr/>
          <a:lstStyle/>
          <a:p>
            <a:pPr>
              <a:buFont typeface="Wingdings" pitchFamily="2" charset="2"/>
              <a:buChar char="v"/>
            </a:pPr>
            <a:r>
              <a:rPr lang="en-US" b="1" dirty="0" smtClean="0">
                <a:solidFill>
                  <a:schemeClr val="tx2">
                    <a:lumMod val="75000"/>
                  </a:schemeClr>
                </a:solidFill>
              </a:rPr>
              <a:t>result in civil consequences pertaining to private rights and remedies of a citizen.</a:t>
            </a:r>
          </a:p>
          <a:p>
            <a:pPr marL="0" indent="0">
              <a:buNone/>
            </a:pPr>
            <a:endParaRPr lang="en-US" b="1" dirty="0" smtClean="0">
              <a:solidFill>
                <a:schemeClr val="tx2">
                  <a:lumMod val="75000"/>
                </a:schemeClr>
              </a:solidFill>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15</a:t>
            </a:fld>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4D10F6E3-695F-4558-ADAF-B448CE7BA527}" type="datetime5">
              <a:rPr lang="en-US"/>
              <a:pPr/>
              <a:t>1-Jan-04</a:t>
            </a:fld>
            <a:endParaRPr lang="en-US"/>
          </a:p>
        </p:txBody>
      </p:sp>
      <p:sp>
        <p:nvSpPr>
          <p:cNvPr id="5" name="Slide Number Placeholder 5"/>
          <p:cNvSpPr>
            <a:spLocks noGrp="1"/>
          </p:cNvSpPr>
          <p:nvPr>
            <p:ph type="sldNum" sz="quarter" idx="12"/>
          </p:nvPr>
        </p:nvSpPr>
        <p:spPr/>
        <p:txBody>
          <a:bodyPr/>
          <a:lstStyle/>
          <a:p>
            <a:fld id="{DC4EDB70-B6CF-4E79-AEC4-71C4B2145FF0}" type="slidenum">
              <a:rPr lang="en-US"/>
              <a:pPr/>
              <a:t>16</a:t>
            </a:fld>
            <a:endParaRPr lang="en-US"/>
          </a:p>
        </p:txBody>
      </p:sp>
      <p:sp>
        <p:nvSpPr>
          <p:cNvPr id="106498" name="Rectangle 2"/>
          <p:cNvSpPr>
            <a:spLocks noGrp="1" noChangeArrowheads="1"/>
          </p:cNvSpPr>
          <p:nvPr>
            <p:ph type="title"/>
          </p:nvPr>
        </p:nvSpPr>
        <p:spPr>
          <a:xfrm>
            <a:off x="457200" y="277813"/>
            <a:ext cx="8229600" cy="4903787"/>
          </a:xfrm>
        </p:spPr>
        <p:txBody>
          <a:bodyPr/>
          <a:lstStyle/>
          <a:p>
            <a:r>
              <a:rPr lang="en-US" sz="3600" b="1" dirty="0" smtClean="0">
                <a:latin typeface="Bookman Old Style" pitchFamily="18" charset="0"/>
              </a:rPr>
              <a:t>Now we can see the interactions between the employers and the Recovery Officers</a:t>
            </a:r>
            <a:endParaRPr lang="en-US" sz="3600" b="1" dirty="0">
              <a:latin typeface="Bookman Old Style" pitchFamily="18" charset="0"/>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3F7562D3-F175-4769-B5EA-6ADAF104B2FE}" type="datetime5">
              <a:rPr lang="en-US"/>
              <a:pPr/>
              <a:t>1-Jan-04</a:t>
            </a:fld>
            <a:endParaRPr lang="en-US"/>
          </a:p>
        </p:txBody>
      </p:sp>
      <p:sp>
        <p:nvSpPr>
          <p:cNvPr id="5" name="Slide Number Placeholder 5"/>
          <p:cNvSpPr>
            <a:spLocks noGrp="1"/>
          </p:cNvSpPr>
          <p:nvPr>
            <p:ph type="sldNum" sz="quarter" idx="12"/>
          </p:nvPr>
        </p:nvSpPr>
        <p:spPr/>
        <p:txBody>
          <a:bodyPr/>
          <a:lstStyle/>
          <a:p>
            <a:fld id="{9381F536-C4BE-4070-A34A-9C063DE587CB}" type="slidenum">
              <a:rPr lang="en-US"/>
              <a:pPr/>
              <a:t>17</a:t>
            </a:fld>
            <a:endParaRPr lang="en-US"/>
          </a:p>
        </p:txBody>
      </p:sp>
      <p:sp>
        <p:nvSpPr>
          <p:cNvPr id="107523" name="Rectangle 3"/>
          <p:cNvSpPr>
            <a:spLocks noGrp="1" noChangeArrowheads="1"/>
          </p:cNvSpPr>
          <p:nvPr>
            <p:ph type="body" idx="1"/>
          </p:nvPr>
        </p:nvSpPr>
        <p:spPr>
          <a:xfrm>
            <a:off x="457200" y="457200"/>
            <a:ext cx="8229600" cy="6019800"/>
          </a:xfrm>
        </p:spPr>
        <p:txBody>
          <a:bodyPr/>
          <a:lstStyle/>
          <a:p>
            <a:pPr>
              <a:lnSpc>
                <a:spcPct val="80000"/>
              </a:lnSpc>
              <a:buClr>
                <a:srgbClr xmlns:mc="http://schemas.openxmlformats.org/markup-compatibility/2006" xmlns:a14="http://schemas.microsoft.com/office/drawing/2010/main" val="FF0000" mc:Ignorable=""/>
              </a:buClr>
              <a:buFont typeface="Wingdings" pitchFamily="2" charset="2"/>
              <a:buChar char="v"/>
            </a:pPr>
            <a:r>
              <a:rPr lang="en-US" sz="2800" dirty="0" smtClean="0">
                <a:effectLst>
                  <a:outerShdw blurRad="38100" dist="38100" dir="2700000" algn="tl">
                    <a:srgbClr xmlns:mc="http://schemas.openxmlformats.org/markup-compatibility/2006" xmlns:a14="http://schemas.microsoft.com/office/drawing/2010/main" val="000000" mc:Ignorable=""/>
                  </a:outerShdw>
                </a:effectLst>
              </a:rPr>
              <a:t>They attach </a:t>
            </a:r>
            <a:r>
              <a:rPr lang="en-US" sz="2800" dirty="0">
                <a:effectLst>
                  <a:outerShdw blurRad="38100" dist="38100" dir="2700000" algn="tl">
                    <a:srgbClr xmlns:mc="http://schemas.openxmlformats.org/markup-compatibility/2006" xmlns:a14="http://schemas.microsoft.com/office/drawing/2010/main" val="000000" mc:Ignorable=""/>
                  </a:outerShdw>
                </a:effectLst>
              </a:rPr>
              <a:t>the dues from the debtors of the defaulter; </a:t>
            </a:r>
          </a:p>
          <a:p>
            <a:pPr>
              <a:lnSpc>
                <a:spcPct val="80000"/>
              </a:lnSpc>
              <a:buClr>
                <a:srgbClr xmlns:mc="http://schemas.openxmlformats.org/markup-compatibility/2006" xmlns:a14="http://schemas.microsoft.com/office/drawing/2010/main" val="FF0000" mc:Ignorable=""/>
              </a:buClr>
              <a:buFont typeface="Wingdings" pitchFamily="2" charset="2"/>
              <a:buChar char="v"/>
            </a:pPr>
            <a:r>
              <a:rPr lang="en-US" sz="2800" dirty="0">
                <a:effectLst>
                  <a:outerShdw blurRad="38100" dist="38100" dir="2700000" algn="tl">
                    <a:srgbClr xmlns:mc="http://schemas.openxmlformats.org/markup-compatibility/2006" xmlns:a14="http://schemas.microsoft.com/office/drawing/2010/main" val="000000" mc:Ignorable=""/>
                  </a:outerShdw>
                </a:effectLst>
              </a:rPr>
              <a:t>They </a:t>
            </a:r>
            <a:r>
              <a:rPr lang="en-US" sz="2800" dirty="0" smtClean="0">
                <a:solidFill>
                  <a:schemeClr val="tx2">
                    <a:lumMod val="75000"/>
                  </a:schemeClr>
                </a:solidFill>
                <a:effectLst>
                  <a:outerShdw blurRad="38100" dist="38100" dir="2700000" algn="tl">
                    <a:srgbClr xmlns:mc="http://schemas.openxmlformats.org/markup-compatibility/2006" xmlns:a14="http://schemas.microsoft.com/office/drawing/2010/main" val="000000" mc:Ignorable=""/>
                  </a:outerShdw>
                </a:effectLst>
              </a:rPr>
              <a:t>attach </a:t>
            </a:r>
            <a:r>
              <a:rPr lang="en-US" sz="2800" dirty="0">
                <a:solidFill>
                  <a:schemeClr val="tx2">
                    <a:lumMod val="75000"/>
                  </a:schemeClr>
                </a:solidFill>
                <a:effectLst>
                  <a:outerShdw blurRad="38100" dist="38100" dir="2700000" algn="tl">
                    <a:srgbClr xmlns:mc="http://schemas.openxmlformats.org/markup-compatibility/2006" xmlns:a14="http://schemas.microsoft.com/office/drawing/2010/main" val="000000" mc:Ignorable=""/>
                  </a:outerShdw>
                </a:effectLst>
              </a:rPr>
              <a:t>movable property  and </a:t>
            </a:r>
            <a:r>
              <a:rPr lang="en-US" sz="2800" dirty="0" smtClean="0">
                <a:solidFill>
                  <a:schemeClr val="tx2">
                    <a:lumMod val="75000"/>
                  </a:schemeClr>
                </a:solidFill>
                <a:effectLst>
                  <a:outerShdw blurRad="38100" dist="38100" dir="2700000" algn="tl">
                    <a:srgbClr xmlns:mc="http://schemas.openxmlformats.org/markup-compatibility/2006" xmlns:a14="http://schemas.microsoft.com/office/drawing/2010/main" val="000000" mc:Ignorable=""/>
                  </a:outerShdw>
                </a:effectLst>
              </a:rPr>
              <a:t>sell </a:t>
            </a:r>
            <a:r>
              <a:rPr lang="en-US" sz="2800" dirty="0">
                <a:solidFill>
                  <a:schemeClr val="tx2">
                    <a:lumMod val="75000"/>
                  </a:schemeClr>
                </a:solidFill>
                <a:effectLst>
                  <a:outerShdw blurRad="38100" dist="38100" dir="2700000" algn="tl">
                    <a:srgbClr xmlns:mc="http://schemas.openxmlformats.org/markup-compatibility/2006" xmlns:a14="http://schemas.microsoft.com/office/drawing/2010/main" val="000000" mc:Ignorable=""/>
                  </a:outerShdw>
                </a:effectLst>
              </a:rPr>
              <a:t>the attached items  and that too immediately on occasions; </a:t>
            </a:r>
          </a:p>
          <a:p>
            <a:pPr>
              <a:lnSpc>
                <a:spcPct val="80000"/>
              </a:lnSpc>
              <a:buClr>
                <a:srgbClr xmlns:mc="http://schemas.openxmlformats.org/markup-compatibility/2006" xmlns:a14="http://schemas.microsoft.com/office/drawing/2010/main" val="FF0000" mc:Ignorable=""/>
              </a:buClr>
              <a:buFont typeface="Wingdings" pitchFamily="2" charset="2"/>
              <a:buChar char="v"/>
            </a:pPr>
            <a:r>
              <a:rPr lang="en-US" sz="2800" dirty="0">
                <a:effectLst>
                  <a:outerShdw blurRad="38100" dist="38100" dir="2700000" algn="tl">
                    <a:srgbClr xmlns:mc="http://schemas.openxmlformats.org/markup-compatibility/2006" xmlns:a14="http://schemas.microsoft.com/office/drawing/2010/main" val="000000" mc:Ignorable=""/>
                  </a:outerShdw>
                </a:effectLst>
              </a:rPr>
              <a:t>They </a:t>
            </a:r>
            <a:r>
              <a:rPr lang="en-US" sz="2800" dirty="0" smtClean="0">
                <a:effectLst>
                  <a:outerShdw blurRad="38100" dist="38100" dir="2700000" algn="tl">
                    <a:srgbClr xmlns:mc="http://schemas.openxmlformats.org/markup-compatibility/2006" xmlns:a14="http://schemas.microsoft.com/office/drawing/2010/main" val="000000" mc:Ignorable=""/>
                  </a:outerShdw>
                </a:effectLst>
              </a:rPr>
              <a:t>attach </a:t>
            </a:r>
            <a:r>
              <a:rPr lang="en-US" sz="2800" dirty="0">
                <a:effectLst>
                  <a:outerShdw blurRad="38100" dist="38100" dir="2700000" algn="tl">
                    <a:srgbClr xmlns:mc="http://schemas.openxmlformats.org/markup-compatibility/2006" xmlns:a14="http://schemas.microsoft.com/office/drawing/2010/main" val="000000" mc:Ignorable=""/>
                  </a:outerShdw>
                </a:effectLst>
              </a:rPr>
              <a:t>immovable property and </a:t>
            </a:r>
            <a:r>
              <a:rPr lang="en-US" sz="2800" dirty="0" smtClean="0">
                <a:effectLst>
                  <a:outerShdw blurRad="38100" dist="38100" dir="2700000" algn="tl">
                    <a:srgbClr xmlns:mc="http://schemas.openxmlformats.org/markup-compatibility/2006" xmlns:a14="http://schemas.microsoft.com/office/drawing/2010/main" val="000000" mc:Ignorable=""/>
                  </a:outerShdw>
                </a:effectLst>
              </a:rPr>
              <a:t>issue </a:t>
            </a:r>
            <a:r>
              <a:rPr lang="en-US" sz="2800" dirty="0">
                <a:effectLst>
                  <a:outerShdw blurRad="38100" dist="38100" dir="2700000" algn="tl">
                    <a:srgbClr xmlns:mc="http://schemas.openxmlformats.org/markup-compatibility/2006" xmlns:a14="http://schemas.microsoft.com/office/drawing/2010/main" val="000000" mc:Ignorable=""/>
                  </a:outerShdw>
                </a:effectLst>
              </a:rPr>
              <a:t>proclamation of sale of the property and then sells them in public auctions;</a:t>
            </a:r>
          </a:p>
          <a:p>
            <a:pPr>
              <a:lnSpc>
                <a:spcPct val="80000"/>
              </a:lnSpc>
              <a:buClr>
                <a:srgbClr xmlns:mc="http://schemas.openxmlformats.org/markup-compatibility/2006" xmlns:a14="http://schemas.microsoft.com/office/drawing/2010/main" val="FF0000" mc:Ignorable=""/>
              </a:buClr>
              <a:buFont typeface="Wingdings" pitchFamily="2" charset="2"/>
              <a:buChar char="v"/>
            </a:pPr>
            <a:r>
              <a:rPr lang="en-US" sz="2800" dirty="0">
                <a:effectLst>
                  <a:outerShdw blurRad="38100" dist="38100" dir="2700000" algn="tl">
                    <a:srgbClr xmlns:mc="http://schemas.openxmlformats.org/markup-compatibility/2006" xmlns:a14="http://schemas.microsoft.com/office/drawing/2010/main" val="000000" mc:Ignorable=""/>
                  </a:outerShdw>
                </a:effectLst>
              </a:rPr>
              <a:t>They </a:t>
            </a:r>
            <a:r>
              <a:rPr lang="en-US" sz="2800" dirty="0" smtClean="0">
                <a:solidFill>
                  <a:srgbClr xmlns:mc="http://schemas.openxmlformats.org/markup-compatibility/2006" xmlns:a14="http://schemas.microsoft.com/office/drawing/2010/main" val="FFFF00" mc:Ignorable=""/>
                </a:solidFill>
                <a:effectLst>
                  <a:outerShdw blurRad="38100" dist="38100" dir="2700000" algn="tl">
                    <a:srgbClr xmlns:mc="http://schemas.openxmlformats.org/markup-compatibility/2006" xmlns:a14="http://schemas.microsoft.com/office/drawing/2010/main" val="000000" mc:Ignorable=""/>
                  </a:outerShdw>
                </a:effectLst>
              </a:rPr>
              <a:t>attach </a:t>
            </a:r>
            <a:r>
              <a:rPr lang="en-US" sz="2800" dirty="0">
                <a:solidFill>
                  <a:srgbClr xmlns:mc="http://schemas.openxmlformats.org/markup-compatibility/2006" xmlns:a14="http://schemas.microsoft.com/office/drawing/2010/main" val="FFFF00" mc:Ignorable=""/>
                </a:solidFill>
                <a:effectLst>
                  <a:outerShdw blurRad="38100" dist="38100" dir="2700000" algn="tl">
                    <a:srgbClr xmlns:mc="http://schemas.openxmlformats.org/markup-compatibility/2006" xmlns:a14="http://schemas.microsoft.com/office/drawing/2010/main" val="000000" mc:Ignorable=""/>
                  </a:outerShdw>
                </a:effectLst>
              </a:rPr>
              <a:t>the business of the defaulter and </a:t>
            </a:r>
            <a:r>
              <a:rPr lang="en-US" sz="2800" dirty="0" smtClean="0">
                <a:solidFill>
                  <a:srgbClr xmlns:mc="http://schemas.openxmlformats.org/markup-compatibility/2006" xmlns:a14="http://schemas.microsoft.com/office/drawing/2010/main" val="FFFF00" mc:Ignorable=""/>
                </a:solidFill>
                <a:effectLst>
                  <a:outerShdw blurRad="38100" dist="38100" dir="2700000" algn="tl">
                    <a:srgbClr xmlns:mc="http://schemas.openxmlformats.org/markup-compatibility/2006" xmlns:a14="http://schemas.microsoft.com/office/drawing/2010/main" val="000000" mc:Ignorable=""/>
                  </a:outerShdw>
                </a:effectLst>
              </a:rPr>
              <a:t>run </a:t>
            </a:r>
            <a:r>
              <a:rPr lang="en-US" sz="2800" dirty="0">
                <a:solidFill>
                  <a:srgbClr xmlns:mc="http://schemas.openxmlformats.org/markup-compatibility/2006" xmlns:a14="http://schemas.microsoft.com/office/drawing/2010/main" val="FFFF00" mc:Ignorable=""/>
                </a:solidFill>
                <a:effectLst>
                  <a:outerShdw blurRad="38100" dist="38100" dir="2700000" algn="tl">
                    <a:srgbClr xmlns:mc="http://schemas.openxmlformats.org/markup-compatibility/2006" xmlns:a14="http://schemas.microsoft.com/office/drawing/2010/main" val="000000" mc:Ignorable=""/>
                  </a:outerShdw>
                </a:effectLst>
              </a:rPr>
              <a:t>the establishment through his  Receiver; </a:t>
            </a:r>
          </a:p>
          <a:p>
            <a:pPr>
              <a:lnSpc>
                <a:spcPct val="80000"/>
              </a:lnSpc>
              <a:buClr>
                <a:srgbClr xmlns:mc="http://schemas.openxmlformats.org/markup-compatibility/2006" xmlns:a14="http://schemas.microsoft.com/office/drawing/2010/main" val="FF0000" mc:Ignorable=""/>
              </a:buClr>
              <a:buFont typeface="Wingdings" pitchFamily="2" charset="2"/>
              <a:buChar char="v"/>
            </a:pPr>
            <a:r>
              <a:rPr lang="en-US" sz="2800" dirty="0">
                <a:effectLst>
                  <a:outerShdw blurRad="38100" dist="38100" dir="2700000" algn="tl">
                    <a:srgbClr xmlns:mc="http://schemas.openxmlformats.org/markup-compatibility/2006" xmlns:a14="http://schemas.microsoft.com/office/drawing/2010/main" val="000000" mc:Ignorable=""/>
                  </a:outerShdw>
                </a:effectLst>
              </a:rPr>
              <a:t>They </a:t>
            </a:r>
            <a:r>
              <a:rPr lang="en-US" sz="2800" dirty="0" smtClean="0">
                <a:solidFill>
                  <a:srgbClr xmlns:mc="http://schemas.openxmlformats.org/markup-compatibility/2006" xmlns:a14="http://schemas.microsoft.com/office/drawing/2010/main" val="FFFF00" mc:Ignorable=""/>
                </a:solidFill>
                <a:effectLst>
                  <a:outerShdw blurRad="38100" dist="38100" dir="2700000" algn="tl">
                    <a:srgbClr xmlns:mc="http://schemas.openxmlformats.org/markup-compatibility/2006" xmlns:a14="http://schemas.microsoft.com/office/drawing/2010/main" val="000000" mc:Ignorable=""/>
                  </a:outerShdw>
                </a:effectLst>
              </a:rPr>
              <a:t>arrest </a:t>
            </a:r>
            <a:r>
              <a:rPr lang="en-US" sz="2800" dirty="0">
                <a:solidFill>
                  <a:srgbClr xmlns:mc="http://schemas.openxmlformats.org/markup-compatibility/2006" xmlns:a14="http://schemas.microsoft.com/office/drawing/2010/main" val="FFFF00" mc:Ignorable=""/>
                </a:solidFill>
                <a:effectLst>
                  <a:outerShdw blurRad="38100" dist="38100" dir="2700000" algn="tl">
                    <a:srgbClr xmlns:mc="http://schemas.openxmlformats.org/markup-compatibility/2006" xmlns:a14="http://schemas.microsoft.com/office/drawing/2010/main" val="000000" mc:Ignorable=""/>
                  </a:outerShdw>
                </a:effectLst>
              </a:rPr>
              <a:t>the defaulter; </a:t>
            </a:r>
          </a:p>
          <a:p>
            <a:pPr>
              <a:lnSpc>
                <a:spcPct val="80000"/>
              </a:lnSpc>
              <a:buClr>
                <a:srgbClr xmlns:mc="http://schemas.openxmlformats.org/markup-compatibility/2006" xmlns:a14="http://schemas.microsoft.com/office/drawing/2010/main" val="FF0000" mc:Ignorable=""/>
              </a:buClr>
              <a:buFont typeface="Wingdings" pitchFamily="2" charset="2"/>
              <a:buChar char="v"/>
            </a:pPr>
            <a:r>
              <a:rPr lang="en-US" sz="2800" dirty="0">
                <a:effectLst>
                  <a:outerShdw blurRad="38100" dist="38100" dir="2700000" algn="tl">
                    <a:srgbClr xmlns:mc="http://schemas.openxmlformats.org/markup-compatibility/2006" xmlns:a14="http://schemas.microsoft.com/office/drawing/2010/main" val="000000" mc:Ignorable=""/>
                  </a:outerShdw>
                </a:effectLst>
              </a:rPr>
              <a:t>They </a:t>
            </a:r>
            <a:r>
              <a:rPr lang="en-US" sz="2800" dirty="0" smtClean="0">
                <a:effectLst>
                  <a:outerShdw blurRad="38100" dist="38100" dir="2700000" algn="tl">
                    <a:srgbClr xmlns:mc="http://schemas.openxmlformats.org/markup-compatibility/2006" xmlns:a14="http://schemas.microsoft.com/office/drawing/2010/main" val="000000" mc:Ignorable=""/>
                  </a:outerShdw>
                </a:effectLst>
              </a:rPr>
              <a:t>arrest </a:t>
            </a:r>
            <a:r>
              <a:rPr lang="en-US" sz="2800" dirty="0">
                <a:effectLst>
                  <a:outerShdw blurRad="38100" dist="38100" dir="2700000" algn="tl">
                    <a:srgbClr xmlns:mc="http://schemas.openxmlformats.org/markup-compatibility/2006" xmlns:a14="http://schemas.microsoft.com/office/drawing/2010/main" val="000000" mc:Ignorable=""/>
                  </a:outerShdw>
                </a:effectLst>
              </a:rPr>
              <a:t>or </a:t>
            </a:r>
            <a:r>
              <a:rPr lang="en-US" sz="2800" dirty="0" smtClean="0">
                <a:effectLst>
                  <a:outerShdw blurRad="38100" dist="38100" dir="2700000" algn="tl">
                    <a:srgbClr xmlns:mc="http://schemas.openxmlformats.org/markup-compatibility/2006" xmlns:a14="http://schemas.microsoft.com/office/drawing/2010/main" val="000000" mc:Ignorable=""/>
                  </a:outerShdw>
                </a:effectLst>
              </a:rPr>
              <a:t>impose </a:t>
            </a:r>
            <a:r>
              <a:rPr lang="en-US" sz="2800" dirty="0">
                <a:effectLst>
                  <a:outerShdw blurRad="38100" dist="38100" dir="2700000" algn="tl">
                    <a:srgbClr xmlns:mc="http://schemas.openxmlformats.org/markup-compatibility/2006" xmlns:a14="http://schemas.microsoft.com/office/drawing/2010/main" val="000000" mc:Ignorable=""/>
                  </a:outerShdw>
                </a:effectLst>
              </a:rPr>
              <a:t>penalty on any person who does not obey his summons to appear before him and furnish any information under the Second Schedule to the Income Tax Act, 1961.</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anim calcmode="lin" valueType="num">
                                      <p:cBhvr additive="base">
                                        <p:cTn id="7" dur="500" fill="hold"/>
                                        <p:tgtEl>
                                          <p:spTgt spid="1075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75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nodeType="clickEffect">
                                  <p:stCondLst>
                                    <p:cond delay="0"/>
                                  </p:stCondLst>
                                  <p:childTnLst>
                                    <p:animClr clrSpc="rgb" dir="cw">
                                      <p:cBhvr override="childStyle">
                                        <p:cTn id="12" dur="2000" fill="hold"/>
                                        <p:tgtEl>
                                          <p:spTgt spid="107523">
                                            <p:txEl>
                                              <p:pRg st="0" end="0"/>
                                            </p:txEl>
                                          </p:spTgt>
                                        </p:tgtEl>
                                        <p:attrNameLst>
                                          <p:attrName>style.color</p:attrName>
                                        </p:attrNameLst>
                                      </p:cBhvr>
                                      <p:to>
                                        <a:srgbClr xmlns:mc="http://schemas.openxmlformats.org/markup-compatibility/2006" xmlns:a14="http://schemas.microsoft.com/office/drawing/2010/main" val="00FFFF" mc:Ignorable=""/>
                                      </p:to>
                                    </p:animClr>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107523">
                                            <p:txEl>
                                              <p:pRg st="0" end="0"/>
                                            </p:txEl>
                                          </p:spTgt>
                                        </p:tgtEl>
                                        <p:attrNameLst>
                                          <p:attrName>ppt_x</p:attrName>
                                        </p:attrNameLst>
                                      </p:cBhvr>
                                      <p:tavLst>
                                        <p:tav tm="0">
                                          <p:val>
                                            <p:strVal val="ppt_x"/>
                                          </p:val>
                                        </p:tav>
                                        <p:tav tm="100000">
                                          <p:val>
                                            <p:strVal val="ppt_x"/>
                                          </p:val>
                                        </p:tav>
                                      </p:tavLst>
                                    </p:anim>
                                    <p:anim calcmode="lin" valueType="num">
                                      <p:cBhvr additive="base">
                                        <p:cTn id="17" dur="500"/>
                                        <p:tgtEl>
                                          <p:spTgt spid="107523">
                                            <p:txEl>
                                              <p:pRg st="0" end="0"/>
                                            </p:txEl>
                                          </p:spTgt>
                                        </p:tgtEl>
                                        <p:attrNameLst>
                                          <p:attrName>ppt_y</p:attrName>
                                        </p:attrNameLst>
                                      </p:cBhvr>
                                      <p:tavLst>
                                        <p:tav tm="0">
                                          <p:val>
                                            <p:strVal val="ppt_y"/>
                                          </p:val>
                                        </p:tav>
                                        <p:tav tm="100000">
                                          <p:val>
                                            <p:strVal val="1+ppt_h/2"/>
                                          </p:val>
                                        </p:tav>
                                      </p:tavLst>
                                    </p:anim>
                                    <p:set>
                                      <p:cBhvr>
                                        <p:cTn id="18" dur="1" fill="hold">
                                          <p:stCondLst>
                                            <p:cond delay="499"/>
                                          </p:stCondLst>
                                        </p:cTn>
                                        <p:tgtEl>
                                          <p:spTgt spid="107523">
                                            <p:txEl>
                                              <p:pRg st="0" end="0"/>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07523">
                                            <p:txEl>
                                              <p:pRg st="1" end="1"/>
                                            </p:txEl>
                                          </p:spTgt>
                                        </p:tgtEl>
                                        <p:attrNameLst>
                                          <p:attrName>style.visibility</p:attrName>
                                        </p:attrNameLst>
                                      </p:cBhvr>
                                      <p:to>
                                        <p:strVal val="visible"/>
                                      </p:to>
                                    </p:set>
                                    <p:anim calcmode="lin" valueType="num">
                                      <p:cBhvr additive="base">
                                        <p:cTn id="23" dur="500" fill="hold"/>
                                        <p:tgtEl>
                                          <p:spTgt spid="107523">
                                            <p:txEl>
                                              <p:pRg st="1" end="1"/>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075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nodeType="clickEffect">
                                  <p:stCondLst>
                                    <p:cond delay="0"/>
                                  </p:stCondLst>
                                  <p:childTnLst>
                                    <p:animClr clrSpc="rgb" dir="cw">
                                      <p:cBhvr override="childStyle">
                                        <p:cTn id="28" dur="2000" fill="hold"/>
                                        <p:tgtEl>
                                          <p:spTgt spid="107523">
                                            <p:txEl>
                                              <p:pRg st="1" end="1"/>
                                            </p:txEl>
                                          </p:spTgt>
                                        </p:tgtEl>
                                        <p:attrNameLst>
                                          <p:attrName>style.color</p:attrName>
                                        </p:attrNameLst>
                                      </p:cBhvr>
                                      <p:to>
                                        <a:srgbClr xmlns:mc="http://schemas.openxmlformats.org/markup-compatibility/2006" xmlns:a14="http://schemas.microsoft.com/office/drawing/2010/main" val="FF00FF" mc:Ignorable=""/>
                                      </p:to>
                                    </p:animClr>
                                  </p:childTnLst>
                                </p:cTn>
                              </p:par>
                            </p:childTnLst>
                          </p:cTn>
                        </p:par>
                      </p:childTnLst>
                    </p:cTn>
                  </p:par>
                  <p:par>
                    <p:cTn id="29" fill="hold">
                      <p:stCondLst>
                        <p:cond delay="indefinite"/>
                      </p:stCondLst>
                      <p:childTnLst>
                        <p:par>
                          <p:cTn id="30" fill="hold">
                            <p:stCondLst>
                              <p:cond delay="0"/>
                            </p:stCondLst>
                            <p:childTnLst>
                              <p:par>
                                <p:cTn id="31" presetID="2" presetClass="exit" presetSubtype="2" fill="hold" nodeType="clickEffect">
                                  <p:stCondLst>
                                    <p:cond delay="0"/>
                                  </p:stCondLst>
                                  <p:childTnLst>
                                    <p:anim calcmode="lin" valueType="num">
                                      <p:cBhvr additive="base">
                                        <p:cTn id="32" dur="500"/>
                                        <p:tgtEl>
                                          <p:spTgt spid="107523">
                                            <p:txEl>
                                              <p:pRg st="1" end="1"/>
                                            </p:txEl>
                                          </p:spTgt>
                                        </p:tgtEl>
                                        <p:attrNameLst>
                                          <p:attrName>ppt_x</p:attrName>
                                        </p:attrNameLst>
                                      </p:cBhvr>
                                      <p:tavLst>
                                        <p:tav tm="0">
                                          <p:val>
                                            <p:strVal val="ppt_x"/>
                                          </p:val>
                                        </p:tav>
                                        <p:tav tm="100000">
                                          <p:val>
                                            <p:strVal val="1+ppt_w/2"/>
                                          </p:val>
                                        </p:tav>
                                      </p:tavLst>
                                    </p:anim>
                                    <p:anim calcmode="lin" valueType="num">
                                      <p:cBhvr additive="base">
                                        <p:cTn id="33" dur="500"/>
                                        <p:tgtEl>
                                          <p:spTgt spid="107523">
                                            <p:txEl>
                                              <p:pRg st="1" end="1"/>
                                            </p:txEl>
                                          </p:spTgt>
                                        </p:tgtEl>
                                        <p:attrNameLst>
                                          <p:attrName>ppt_y</p:attrName>
                                        </p:attrNameLst>
                                      </p:cBhvr>
                                      <p:tavLst>
                                        <p:tav tm="0">
                                          <p:val>
                                            <p:strVal val="ppt_y"/>
                                          </p:val>
                                        </p:tav>
                                        <p:tav tm="100000">
                                          <p:val>
                                            <p:strVal val="ppt_y"/>
                                          </p:val>
                                        </p:tav>
                                      </p:tavLst>
                                    </p:anim>
                                    <p:set>
                                      <p:cBhvr>
                                        <p:cTn id="34" dur="1" fill="hold">
                                          <p:stCondLst>
                                            <p:cond delay="499"/>
                                          </p:stCondLst>
                                        </p:cTn>
                                        <p:tgtEl>
                                          <p:spTgt spid="107523">
                                            <p:txEl>
                                              <p:pRg st="1" end="1"/>
                                            </p:txEl>
                                          </p:spTgt>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12" fill="hold" nodeType="clickEffect">
                                  <p:stCondLst>
                                    <p:cond delay="0"/>
                                  </p:stCondLst>
                                  <p:childTnLst>
                                    <p:set>
                                      <p:cBhvr>
                                        <p:cTn id="38" dur="1" fill="hold">
                                          <p:stCondLst>
                                            <p:cond delay="0"/>
                                          </p:stCondLst>
                                        </p:cTn>
                                        <p:tgtEl>
                                          <p:spTgt spid="107523">
                                            <p:txEl>
                                              <p:pRg st="2" end="2"/>
                                            </p:txEl>
                                          </p:spTgt>
                                        </p:tgtEl>
                                        <p:attrNameLst>
                                          <p:attrName>style.visibility</p:attrName>
                                        </p:attrNameLst>
                                      </p:cBhvr>
                                      <p:to>
                                        <p:strVal val="visible"/>
                                      </p:to>
                                    </p:set>
                                    <p:anim calcmode="lin" valueType="num">
                                      <p:cBhvr additive="base">
                                        <p:cTn id="39" dur="500" fill="hold"/>
                                        <p:tgtEl>
                                          <p:spTgt spid="107523">
                                            <p:txEl>
                                              <p:pRg st="2" end="2"/>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075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 presetClass="emph" presetSubtype="2" fill="hold" nodeType="clickEffect">
                                  <p:stCondLst>
                                    <p:cond delay="0"/>
                                  </p:stCondLst>
                                  <p:childTnLst>
                                    <p:animClr clrSpc="rgb" dir="cw">
                                      <p:cBhvr override="childStyle">
                                        <p:cTn id="44" dur="2000" fill="hold"/>
                                        <p:tgtEl>
                                          <p:spTgt spid="107523">
                                            <p:txEl>
                                              <p:pRg st="2" end="2"/>
                                            </p:txEl>
                                          </p:spTgt>
                                        </p:tgtEl>
                                        <p:attrNameLst>
                                          <p:attrName>style.color</p:attrName>
                                        </p:attrNameLst>
                                      </p:cBhvr>
                                      <p:to>
                                        <a:schemeClr val="tx2"/>
                                      </p:to>
                                    </p:animClr>
                                  </p:childTnLst>
                                </p:cTn>
                              </p:par>
                            </p:childTnLst>
                          </p:cTn>
                        </p:par>
                      </p:childTnLst>
                    </p:cTn>
                  </p:par>
                  <p:par>
                    <p:cTn id="45" fill="hold">
                      <p:stCondLst>
                        <p:cond delay="indefinite"/>
                      </p:stCondLst>
                      <p:childTnLst>
                        <p:par>
                          <p:cTn id="46" fill="hold">
                            <p:stCondLst>
                              <p:cond delay="0"/>
                            </p:stCondLst>
                            <p:childTnLst>
                              <p:par>
                                <p:cTn id="47" presetID="2" presetClass="exit" presetSubtype="3" fill="hold" nodeType="clickEffect">
                                  <p:stCondLst>
                                    <p:cond delay="0"/>
                                  </p:stCondLst>
                                  <p:childTnLst>
                                    <p:anim calcmode="lin" valueType="num">
                                      <p:cBhvr additive="base">
                                        <p:cTn id="48" dur="500"/>
                                        <p:tgtEl>
                                          <p:spTgt spid="107523">
                                            <p:txEl>
                                              <p:pRg st="2" end="2"/>
                                            </p:txEl>
                                          </p:spTgt>
                                        </p:tgtEl>
                                        <p:attrNameLst>
                                          <p:attrName>ppt_x</p:attrName>
                                        </p:attrNameLst>
                                      </p:cBhvr>
                                      <p:tavLst>
                                        <p:tav tm="0">
                                          <p:val>
                                            <p:strVal val="ppt_x"/>
                                          </p:val>
                                        </p:tav>
                                        <p:tav tm="100000">
                                          <p:val>
                                            <p:strVal val="1+ppt_w/2"/>
                                          </p:val>
                                        </p:tav>
                                      </p:tavLst>
                                    </p:anim>
                                    <p:anim calcmode="lin" valueType="num">
                                      <p:cBhvr additive="base">
                                        <p:cTn id="49" dur="500"/>
                                        <p:tgtEl>
                                          <p:spTgt spid="107523">
                                            <p:txEl>
                                              <p:pRg st="2" end="2"/>
                                            </p:txEl>
                                          </p:spTgt>
                                        </p:tgtEl>
                                        <p:attrNameLst>
                                          <p:attrName>ppt_y</p:attrName>
                                        </p:attrNameLst>
                                      </p:cBhvr>
                                      <p:tavLst>
                                        <p:tav tm="0">
                                          <p:val>
                                            <p:strVal val="ppt_y"/>
                                          </p:val>
                                        </p:tav>
                                        <p:tav tm="100000">
                                          <p:val>
                                            <p:strVal val="0-ppt_h/2"/>
                                          </p:val>
                                        </p:tav>
                                      </p:tavLst>
                                    </p:anim>
                                    <p:set>
                                      <p:cBhvr>
                                        <p:cTn id="50" dur="1" fill="hold">
                                          <p:stCondLst>
                                            <p:cond delay="499"/>
                                          </p:stCondLst>
                                        </p:cTn>
                                        <p:tgtEl>
                                          <p:spTgt spid="107523">
                                            <p:txEl>
                                              <p:pRg st="2" end="2"/>
                                            </p:txEl>
                                          </p:spTgt>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6" fill="hold" nodeType="clickEffect">
                                  <p:stCondLst>
                                    <p:cond delay="0"/>
                                  </p:stCondLst>
                                  <p:childTnLst>
                                    <p:set>
                                      <p:cBhvr>
                                        <p:cTn id="54" dur="1" fill="hold">
                                          <p:stCondLst>
                                            <p:cond delay="0"/>
                                          </p:stCondLst>
                                        </p:cTn>
                                        <p:tgtEl>
                                          <p:spTgt spid="107523">
                                            <p:txEl>
                                              <p:pRg st="3" end="3"/>
                                            </p:txEl>
                                          </p:spTgt>
                                        </p:tgtEl>
                                        <p:attrNameLst>
                                          <p:attrName>style.visibility</p:attrName>
                                        </p:attrNameLst>
                                      </p:cBhvr>
                                      <p:to>
                                        <p:strVal val="visible"/>
                                      </p:to>
                                    </p:set>
                                    <p:anim calcmode="lin" valueType="num">
                                      <p:cBhvr additive="base">
                                        <p:cTn id="55" dur="500" fill="hold"/>
                                        <p:tgtEl>
                                          <p:spTgt spid="107523">
                                            <p:txEl>
                                              <p:pRg st="3" end="3"/>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1075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 presetClass="emph" presetSubtype="2" fill="hold" nodeType="clickEffect">
                                  <p:stCondLst>
                                    <p:cond delay="0"/>
                                  </p:stCondLst>
                                  <p:childTnLst>
                                    <p:animClr clrSpc="rgb" dir="cw">
                                      <p:cBhvr override="childStyle">
                                        <p:cTn id="60" dur="2000" fill="hold"/>
                                        <p:tgtEl>
                                          <p:spTgt spid="107523">
                                            <p:txEl>
                                              <p:pRg st="3" end="3"/>
                                            </p:txEl>
                                          </p:spTgt>
                                        </p:tgtEl>
                                        <p:attrNameLst>
                                          <p:attrName>style.color</p:attrName>
                                        </p:attrNameLst>
                                      </p:cBhvr>
                                      <p:to>
                                        <a:srgbClr xmlns:mc="http://schemas.openxmlformats.org/markup-compatibility/2006" xmlns:a14="http://schemas.microsoft.com/office/drawing/2010/main" val="03B3B3" mc:Ignorable=""/>
                                      </p:to>
                                    </p:animClr>
                                  </p:childTnLst>
                                </p:cTn>
                              </p:par>
                            </p:childTnLst>
                          </p:cTn>
                        </p:par>
                      </p:childTnLst>
                    </p:cTn>
                  </p:par>
                  <p:par>
                    <p:cTn id="61" fill="hold">
                      <p:stCondLst>
                        <p:cond delay="indefinite"/>
                      </p:stCondLst>
                      <p:childTnLst>
                        <p:par>
                          <p:cTn id="62" fill="hold">
                            <p:stCondLst>
                              <p:cond delay="0"/>
                            </p:stCondLst>
                            <p:childTnLst>
                              <p:par>
                                <p:cTn id="63" presetID="2" presetClass="exit" presetSubtype="9" fill="hold" nodeType="clickEffect">
                                  <p:stCondLst>
                                    <p:cond delay="0"/>
                                  </p:stCondLst>
                                  <p:childTnLst>
                                    <p:anim calcmode="lin" valueType="num">
                                      <p:cBhvr additive="base">
                                        <p:cTn id="64" dur="500"/>
                                        <p:tgtEl>
                                          <p:spTgt spid="107523">
                                            <p:txEl>
                                              <p:pRg st="3" end="3"/>
                                            </p:txEl>
                                          </p:spTgt>
                                        </p:tgtEl>
                                        <p:attrNameLst>
                                          <p:attrName>ppt_x</p:attrName>
                                        </p:attrNameLst>
                                      </p:cBhvr>
                                      <p:tavLst>
                                        <p:tav tm="0">
                                          <p:val>
                                            <p:strVal val="ppt_x"/>
                                          </p:val>
                                        </p:tav>
                                        <p:tav tm="100000">
                                          <p:val>
                                            <p:strVal val="0-ppt_w/2"/>
                                          </p:val>
                                        </p:tav>
                                      </p:tavLst>
                                    </p:anim>
                                    <p:anim calcmode="lin" valueType="num">
                                      <p:cBhvr additive="base">
                                        <p:cTn id="65" dur="500"/>
                                        <p:tgtEl>
                                          <p:spTgt spid="107523">
                                            <p:txEl>
                                              <p:pRg st="3" end="3"/>
                                            </p:txEl>
                                          </p:spTgt>
                                        </p:tgtEl>
                                        <p:attrNameLst>
                                          <p:attrName>ppt_y</p:attrName>
                                        </p:attrNameLst>
                                      </p:cBhvr>
                                      <p:tavLst>
                                        <p:tav tm="0">
                                          <p:val>
                                            <p:strVal val="ppt_y"/>
                                          </p:val>
                                        </p:tav>
                                        <p:tav tm="100000">
                                          <p:val>
                                            <p:strVal val="0-ppt_h/2"/>
                                          </p:val>
                                        </p:tav>
                                      </p:tavLst>
                                    </p:anim>
                                    <p:set>
                                      <p:cBhvr>
                                        <p:cTn id="66" dur="1" fill="hold">
                                          <p:stCondLst>
                                            <p:cond delay="499"/>
                                          </p:stCondLst>
                                        </p:cTn>
                                        <p:tgtEl>
                                          <p:spTgt spid="107523">
                                            <p:txEl>
                                              <p:pRg st="3" end="3"/>
                                            </p:txEl>
                                          </p:spTgt>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 presetClass="entr" presetSubtype="1" fill="hold" nodeType="clickEffect">
                                  <p:stCondLst>
                                    <p:cond delay="0"/>
                                  </p:stCondLst>
                                  <p:childTnLst>
                                    <p:set>
                                      <p:cBhvr>
                                        <p:cTn id="70" dur="1" fill="hold">
                                          <p:stCondLst>
                                            <p:cond delay="0"/>
                                          </p:stCondLst>
                                        </p:cTn>
                                        <p:tgtEl>
                                          <p:spTgt spid="107523">
                                            <p:txEl>
                                              <p:pRg st="4" end="4"/>
                                            </p:txEl>
                                          </p:spTgt>
                                        </p:tgtEl>
                                        <p:attrNameLst>
                                          <p:attrName>style.visibility</p:attrName>
                                        </p:attrNameLst>
                                      </p:cBhvr>
                                      <p:to>
                                        <p:strVal val="visible"/>
                                      </p:to>
                                    </p:set>
                                    <p:anim calcmode="lin" valueType="num">
                                      <p:cBhvr additive="base">
                                        <p:cTn id="71" dur="500" fill="hold"/>
                                        <p:tgtEl>
                                          <p:spTgt spid="107523">
                                            <p:txEl>
                                              <p:pRg st="4" end="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10752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 presetClass="emph" presetSubtype="2" fill="hold" nodeType="clickEffect">
                                  <p:stCondLst>
                                    <p:cond delay="0"/>
                                  </p:stCondLst>
                                  <p:childTnLst>
                                    <p:animClr clrSpc="rgb" dir="cw">
                                      <p:cBhvr override="childStyle">
                                        <p:cTn id="76" dur="2000" fill="hold"/>
                                        <p:tgtEl>
                                          <p:spTgt spid="107523">
                                            <p:txEl>
                                              <p:pRg st="4" end="4"/>
                                            </p:txEl>
                                          </p:spTgt>
                                        </p:tgtEl>
                                        <p:attrNameLst>
                                          <p:attrName>style.color</p:attrName>
                                        </p:attrNameLst>
                                      </p:cBhvr>
                                      <p:to>
                                        <a:srgbClr xmlns:mc="http://schemas.openxmlformats.org/markup-compatibility/2006" xmlns:a14="http://schemas.microsoft.com/office/drawing/2010/main" val="B30368" mc:Ignorable=""/>
                                      </p:to>
                                    </p:animClr>
                                  </p:childTnLst>
                                </p:cTn>
                              </p:par>
                            </p:childTnLst>
                          </p:cTn>
                        </p:par>
                      </p:childTnLst>
                    </p:cTn>
                  </p:par>
                  <p:par>
                    <p:cTn id="77" fill="hold">
                      <p:stCondLst>
                        <p:cond delay="indefinite"/>
                      </p:stCondLst>
                      <p:childTnLst>
                        <p:par>
                          <p:cTn id="78" fill="hold">
                            <p:stCondLst>
                              <p:cond delay="0"/>
                            </p:stCondLst>
                            <p:childTnLst>
                              <p:par>
                                <p:cTn id="79" presetID="2" presetClass="exit" presetSubtype="8" fill="hold" nodeType="clickEffect">
                                  <p:stCondLst>
                                    <p:cond delay="0"/>
                                  </p:stCondLst>
                                  <p:childTnLst>
                                    <p:anim calcmode="lin" valueType="num">
                                      <p:cBhvr additive="base">
                                        <p:cTn id="80" dur="500"/>
                                        <p:tgtEl>
                                          <p:spTgt spid="107523">
                                            <p:txEl>
                                              <p:pRg st="4" end="4"/>
                                            </p:txEl>
                                          </p:spTgt>
                                        </p:tgtEl>
                                        <p:attrNameLst>
                                          <p:attrName>ppt_x</p:attrName>
                                        </p:attrNameLst>
                                      </p:cBhvr>
                                      <p:tavLst>
                                        <p:tav tm="0">
                                          <p:val>
                                            <p:strVal val="ppt_x"/>
                                          </p:val>
                                        </p:tav>
                                        <p:tav tm="100000">
                                          <p:val>
                                            <p:strVal val="0-ppt_w/2"/>
                                          </p:val>
                                        </p:tav>
                                      </p:tavLst>
                                    </p:anim>
                                    <p:anim calcmode="lin" valueType="num">
                                      <p:cBhvr additive="base">
                                        <p:cTn id="81" dur="500"/>
                                        <p:tgtEl>
                                          <p:spTgt spid="107523">
                                            <p:txEl>
                                              <p:pRg st="4" end="4"/>
                                            </p:txEl>
                                          </p:spTgt>
                                        </p:tgtEl>
                                        <p:attrNameLst>
                                          <p:attrName>ppt_y</p:attrName>
                                        </p:attrNameLst>
                                      </p:cBhvr>
                                      <p:tavLst>
                                        <p:tav tm="0">
                                          <p:val>
                                            <p:strVal val="ppt_y"/>
                                          </p:val>
                                        </p:tav>
                                        <p:tav tm="100000">
                                          <p:val>
                                            <p:strVal val="ppt_y"/>
                                          </p:val>
                                        </p:tav>
                                      </p:tavLst>
                                    </p:anim>
                                    <p:set>
                                      <p:cBhvr>
                                        <p:cTn id="82" dur="1" fill="hold">
                                          <p:stCondLst>
                                            <p:cond delay="499"/>
                                          </p:stCondLst>
                                        </p:cTn>
                                        <p:tgtEl>
                                          <p:spTgt spid="107523">
                                            <p:txEl>
                                              <p:pRg st="4" end="4"/>
                                            </p:txEl>
                                          </p:spTgt>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07523">
                                            <p:txEl>
                                              <p:pRg st="5" end="5"/>
                                            </p:txEl>
                                          </p:spTgt>
                                        </p:tgtEl>
                                        <p:attrNameLst>
                                          <p:attrName>style.visibility</p:attrName>
                                        </p:attrNameLst>
                                      </p:cBhvr>
                                      <p:to>
                                        <p:strVal val="visible"/>
                                      </p:to>
                                    </p:set>
                                    <p:anim calcmode="lin" valueType="num">
                                      <p:cBhvr additive="base">
                                        <p:cTn id="87" dur="500" fill="hold"/>
                                        <p:tgtEl>
                                          <p:spTgt spid="107523">
                                            <p:txEl>
                                              <p:pRg st="5" end="5"/>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1075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 presetClass="emph" presetSubtype="2" fill="hold" nodeType="clickEffect">
                                  <p:stCondLst>
                                    <p:cond delay="0"/>
                                  </p:stCondLst>
                                  <p:childTnLst>
                                    <p:animClr clrSpc="rgb" dir="cw">
                                      <p:cBhvr override="childStyle">
                                        <p:cTn id="92" dur="2000" fill="hold"/>
                                        <p:tgtEl>
                                          <p:spTgt spid="107523">
                                            <p:txEl>
                                              <p:pRg st="5" end="5"/>
                                            </p:txEl>
                                          </p:spTgt>
                                        </p:tgtEl>
                                        <p:attrNameLst>
                                          <p:attrName>style.color</p:attrName>
                                        </p:attrNameLst>
                                      </p:cBhvr>
                                      <p:to>
                                        <a:srgbClr xmlns:mc="http://schemas.openxmlformats.org/markup-compatibility/2006" xmlns:a14="http://schemas.microsoft.com/office/drawing/2010/main" val="B2B204" mc:Ignorable=""/>
                                      </p:to>
                                    </p:animClr>
                                  </p:childTnLst>
                                </p:cTn>
                              </p:par>
                            </p:childTnLst>
                          </p:cTn>
                        </p:par>
                      </p:childTnLst>
                    </p:cTn>
                  </p:par>
                  <p:par>
                    <p:cTn id="93" fill="hold">
                      <p:stCondLst>
                        <p:cond delay="indefinite"/>
                      </p:stCondLst>
                      <p:childTnLst>
                        <p:par>
                          <p:cTn id="94" fill="hold">
                            <p:stCondLst>
                              <p:cond delay="0"/>
                            </p:stCondLst>
                            <p:childTnLst>
                              <p:par>
                                <p:cTn id="95" presetID="2" presetClass="exit" presetSubtype="1" fill="hold" nodeType="clickEffect">
                                  <p:stCondLst>
                                    <p:cond delay="0"/>
                                  </p:stCondLst>
                                  <p:childTnLst>
                                    <p:anim calcmode="lin" valueType="num">
                                      <p:cBhvr additive="base">
                                        <p:cTn id="96" dur="500"/>
                                        <p:tgtEl>
                                          <p:spTgt spid="107523">
                                            <p:txEl>
                                              <p:pRg st="5" end="5"/>
                                            </p:txEl>
                                          </p:spTgt>
                                        </p:tgtEl>
                                        <p:attrNameLst>
                                          <p:attrName>ppt_x</p:attrName>
                                        </p:attrNameLst>
                                      </p:cBhvr>
                                      <p:tavLst>
                                        <p:tav tm="0">
                                          <p:val>
                                            <p:strVal val="ppt_x"/>
                                          </p:val>
                                        </p:tav>
                                        <p:tav tm="100000">
                                          <p:val>
                                            <p:strVal val="ppt_x"/>
                                          </p:val>
                                        </p:tav>
                                      </p:tavLst>
                                    </p:anim>
                                    <p:anim calcmode="lin" valueType="num">
                                      <p:cBhvr additive="base">
                                        <p:cTn id="97" dur="500"/>
                                        <p:tgtEl>
                                          <p:spTgt spid="107523">
                                            <p:txEl>
                                              <p:pRg st="5" end="5"/>
                                            </p:txEl>
                                          </p:spTgt>
                                        </p:tgtEl>
                                        <p:attrNameLst>
                                          <p:attrName>ppt_y</p:attrName>
                                        </p:attrNameLst>
                                      </p:cBhvr>
                                      <p:tavLst>
                                        <p:tav tm="0">
                                          <p:val>
                                            <p:strVal val="ppt_y"/>
                                          </p:val>
                                        </p:tav>
                                        <p:tav tm="100000">
                                          <p:val>
                                            <p:strVal val="0-ppt_h/2"/>
                                          </p:val>
                                        </p:tav>
                                      </p:tavLst>
                                    </p:anim>
                                    <p:set>
                                      <p:cBhvr>
                                        <p:cTn id="98" dur="1" fill="hold">
                                          <p:stCondLst>
                                            <p:cond delay="499"/>
                                          </p:stCondLst>
                                        </p:cTn>
                                        <p:tgtEl>
                                          <p:spTgt spid="10752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57200" y="2286000"/>
            <a:ext cx="8686800" cy="2693988"/>
          </a:xfrm>
        </p:spPr>
        <p:txBody>
          <a:bodyPr>
            <a:normAutofit/>
          </a:bodyPr>
          <a:lstStyle/>
          <a:p>
            <a:r>
              <a:rPr lang="en-US" sz="28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t>The actions of </a:t>
            </a:r>
            <a:r>
              <a:rPr lang="en-US" sz="2800" b="1" dirty="0" smtClean="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t/>
            </a:r>
            <a:br>
              <a:rPr lang="en-US" sz="2800" b="1" dirty="0" smtClean="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br>
            <a:r>
              <a:rPr lang="en-US" sz="2800" b="1" dirty="0" smtClean="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t>the Recovery Officers </a:t>
            </a:r>
            <a:br>
              <a:rPr lang="en-US" sz="2800" b="1" dirty="0" smtClean="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br>
            <a:r>
              <a:rPr lang="en-US" sz="2800" b="1" dirty="0" smtClean="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t>affect </a:t>
            </a:r>
            <a:r>
              <a:rPr lang="en-US" sz="2800" b="1" dirty="0" smtClean="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t/>
            </a:r>
            <a:br>
              <a:rPr lang="en-US" sz="2800" b="1" dirty="0" smtClean="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br>
            <a:r>
              <a:rPr lang="en-US" sz="2800" b="1" dirty="0" smtClean="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t>the </a:t>
            </a:r>
            <a:r>
              <a:rPr lang="en-US" sz="28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t>rights of  the defaulters</a:t>
            </a:r>
            <a:br>
              <a:rPr lang="en-US" sz="28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rPr>
            </a:br>
            <a:endParaRPr lang="en-US" sz="28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endParaRPr>
          </a:p>
        </p:txBody>
      </p:sp>
      <p:sp>
        <p:nvSpPr>
          <p:cNvPr id="3" name="Date Placeholder 3"/>
          <p:cNvSpPr>
            <a:spLocks noGrp="1"/>
          </p:cNvSpPr>
          <p:nvPr>
            <p:ph type="dt" sz="half" idx="10"/>
          </p:nvPr>
        </p:nvSpPr>
        <p:spPr/>
        <p:txBody>
          <a:bodyPr/>
          <a:lstStyle/>
          <a:p>
            <a:fld id="{F9BBB7C1-4F6E-4ACA-8250-7F2E2098C2CF}" type="datetime5">
              <a:rPr lang="en-US"/>
              <a:pPr/>
              <a:t>1-Jan-04</a:t>
            </a:fld>
            <a:endParaRPr lang="en-US"/>
          </a:p>
        </p:txBody>
      </p:sp>
      <p:sp>
        <p:nvSpPr>
          <p:cNvPr id="5" name="Slide Number Placeholder 5"/>
          <p:cNvSpPr>
            <a:spLocks noGrp="1"/>
          </p:cNvSpPr>
          <p:nvPr>
            <p:ph type="sldNum" sz="quarter" idx="12"/>
          </p:nvPr>
        </p:nvSpPr>
        <p:spPr/>
        <p:txBody>
          <a:bodyPr/>
          <a:lstStyle/>
          <a:p>
            <a:fld id="{9C5885C3-A904-45B4-8F7B-E98A63A9B069}" type="slidenum">
              <a:rPr lang="en-US"/>
              <a:pPr/>
              <a:t>18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5890"/>
                                        </p:tgtEl>
                                        <p:attrNameLst>
                                          <p:attrName>style.visibility</p:attrName>
                                        </p:attrNameLst>
                                      </p:cBhvr>
                                      <p:to>
                                        <p:strVal val="visible"/>
                                      </p:to>
                                    </p:set>
                                    <p:anim calcmode="lin" valueType="num">
                                      <p:cBhvr>
                                        <p:cTn id="7" dur="500" fill="hold"/>
                                        <p:tgtEl>
                                          <p:spTgt spid="165890"/>
                                        </p:tgtEl>
                                        <p:attrNameLst>
                                          <p:attrName>ppt_w</p:attrName>
                                        </p:attrNameLst>
                                      </p:cBhvr>
                                      <p:tavLst>
                                        <p:tav tm="0">
                                          <p:val>
                                            <p:fltVal val="0"/>
                                          </p:val>
                                        </p:tav>
                                        <p:tav tm="100000">
                                          <p:val>
                                            <p:strVal val="#ppt_w"/>
                                          </p:val>
                                        </p:tav>
                                      </p:tavLst>
                                    </p:anim>
                                    <p:anim calcmode="lin" valueType="num">
                                      <p:cBhvr>
                                        <p:cTn id="8" dur="500" fill="hold"/>
                                        <p:tgtEl>
                                          <p:spTgt spid="165890"/>
                                        </p:tgtEl>
                                        <p:attrNameLst>
                                          <p:attrName>ppt_h</p:attrName>
                                        </p:attrNameLst>
                                      </p:cBhvr>
                                      <p:tavLst>
                                        <p:tav tm="0">
                                          <p:val>
                                            <p:fltVal val="0"/>
                                          </p:val>
                                        </p:tav>
                                        <p:tav tm="100000">
                                          <p:val>
                                            <p:strVal val="#ppt_h"/>
                                          </p:val>
                                        </p:tav>
                                      </p:tavLst>
                                    </p:anim>
                                    <p:animEffect transition="in" filter="fade">
                                      <p:cBhvr>
                                        <p:cTn id="9" dur="500"/>
                                        <p:tgtEl>
                                          <p:spTgt spid="165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B42BF2C8-B325-4DB1-864B-0B679F693888}" type="datetime5">
              <a:rPr lang="en-US"/>
              <a:pPr/>
              <a:t>1-Jan-04</a:t>
            </a:fld>
            <a:endParaRPr lang="en-US"/>
          </a:p>
        </p:txBody>
      </p:sp>
      <p:sp>
        <p:nvSpPr>
          <p:cNvPr id="5" name="Slide Number Placeholder 5"/>
          <p:cNvSpPr>
            <a:spLocks noGrp="1"/>
          </p:cNvSpPr>
          <p:nvPr>
            <p:ph type="sldNum" sz="quarter" idx="12"/>
          </p:nvPr>
        </p:nvSpPr>
        <p:spPr/>
        <p:txBody>
          <a:bodyPr/>
          <a:lstStyle/>
          <a:p>
            <a:fld id="{EFA76BE2-F668-4003-8694-9938DE3ABB5F}" type="slidenum">
              <a:rPr lang="en-US"/>
              <a:pPr/>
              <a:t>19</a:t>
            </a:fld>
            <a:endParaRPr lang="en-US"/>
          </a:p>
        </p:txBody>
      </p:sp>
      <p:sp>
        <p:nvSpPr>
          <p:cNvPr id="166914" name="Rectangle 2"/>
          <p:cNvSpPr>
            <a:spLocks noGrp="1" noChangeArrowheads="1"/>
          </p:cNvSpPr>
          <p:nvPr>
            <p:ph type="body" idx="1"/>
          </p:nvPr>
        </p:nvSpPr>
        <p:spPr>
          <a:xfrm>
            <a:off x="263525" y="692150"/>
            <a:ext cx="8499475" cy="5403850"/>
          </a:xfrm>
        </p:spPr>
        <p:txBody>
          <a:bodyPr/>
          <a:lstStyle/>
          <a:p>
            <a:pPr algn="ctr">
              <a:buFont typeface="Wingdings" pitchFamily="2" charset="2"/>
              <a:buNone/>
            </a:pPr>
            <a:r>
              <a:rPr lang="en-US" sz="4800" b="1" dirty="0">
                <a:solidFill>
                  <a:srgbClr xmlns:mc="http://schemas.openxmlformats.org/markup-compatibility/2006" xmlns:a14="http://schemas.microsoft.com/office/drawing/2010/main" val="00FFFF" mc:Ignorable=""/>
                </a:solidFill>
                <a:latin typeface="Bookman Old Style" pitchFamily="18" charset="0"/>
              </a:rPr>
              <a:t>Attachment </a:t>
            </a:r>
          </a:p>
          <a:p>
            <a:pPr algn="ctr">
              <a:buFont typeface="Wingdings" pitchFamily="2" charset="2"/>
              <a:buNone/>
            </a:pPr>
            <a:endParaRPr lang="en-US" sz="4800" b="1" dirty="0">
              <a:solidFill>
                <a:srgbClr xmlns:mc="http://schemas.openxmlformats.org/markup-compatibility/2006" xmlns:a14="http://schemas.microsoft.com/office/drawing/2010/main" val="00FFFF" mc:Ignorable=""/>
              </a:solidFill>
              <a:latin typeface="Bookman Old Style" pitchFamily="18" charset="0"/>
            </a:endParaRPr>
          </a:p>
          <a:p>
            <a:pPr algn="ctr">
              <a:buFont typeface="Wingdings" pitchFamily="2" charset="2"/>
              <a:buNone/>
            </a:pPr>
            <a:r>
              <a:rPr lang="en-US" sz="4800" b="1" dirty="0">
                <a:solidFill>
                  <a:srgbClr xmlns:mc="http://schemas.openxmlformats.org/markup-compatibility/2006" xmlns:a14="http://schemas.microsoft.com/office/drawing/2010/main" val="66FF33" mc:Ignorable=""/>
                </a:solidFill>
                <a:latin typeface="Bookman Old Style" pitchFamily="18" charset="0"/>
              </a:rPr>
              <a:t>Affects the rights of the owner to dispose of the attached property.</a:t>
            </a:r>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cove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6914">
                                            <p:txEl>
                                              <p:pRg st="0" end="0"/>
                                            </p:txEl>
                                          </p:spTgt>
                                        </p:tgtEl>
                                        <p:attrNameLst>
                                          <p:attrName>style.visibility</p:attrName>
                                        </p:attrNameLst>
                                      </p:cBhvr>
                                      <p:to>
                                        <p:strVal val="visible"/>
                                      </p:to>
                                    </p:set>
                                    <p:animEffect transition="in" filter="wipe(down)">
                                      <p:cBhvr>
                                        <p:cTn id="7" dur="580">
                                          <p:stCondLst>
                                            <p:cond delay="0"/>
                                          </p:stCondLst>
                                        </p:cTn>
                                        <p:tgtEl>
                                          <p:spTgt spid="166914">
                                            <p:txEl>
                                              <p:pRg st="0" end="0"/>
                                            </p:txEl>
                                          </p:spTgt>
                                        </p:tgtEl>
                                      </p:cBhvr>
                                    </p:animEffect>
                                    <p:anim calcmode="lin" valueType="num">
                                      <p:cBhvr>
                                        <p:cTn id="8" dur="1822" tmFilter="0,0; 0.14,0.36; 0.43,0.73; 0.71,0.91; 1.0,1.0">
                                          <p:stCondLst>
                                            <p:cond delay="0"/>
                                          </p:stCondLst>
                                        </p:cTn>
                                        <p:tgtEl>
                                          <p:spTgt spid="16691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691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691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691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691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66914">
                                            <p:txEl>
                                              <p:pRg st="0" end="0"/>
                                            </p:txEl>
                                          </p:spTgt>
                                        </p:tgtEl>
                                      </p:cBhvr>
                                      <p:to x="100000" y="60000"/>
                                    </p:animScale>
                                    <p:animScale>
                                      <p:cBhvr>
                                        <p:cTn id="14" dur="166" decel="50000">
                                          <p:stCondLst>
                                            <p:cond delay="676"/>
                                          </p:stCondLst>
                                        </p:cTn>
                                        <p:tgtEl>
                                          <p:spTgt spid="166914">
                                            <p:txEl>
                                              <p:pRg st="0" end="0"/>
                                            </p:txEl>
                                          </p:spTgt>
                                        </p:tgtEl>
                                      </p:cBhvr>
                                      <p:to x="100000" y="100000"/>
                                    </p:animScale>
                                    <p:animScale>
                                      <p:cBhvr>
                                        <p:cTn id="15" dur="26">
                                          <p:stCondLst>
                                            <p:cond delay="1312"/>
                                          </p:stCondLst>
                                        </p:cTn>
                                        <p:tgtEl>
                                          <p:spTgt spid="166914">
                                            <p:txEl>
                                              <p:pRg st="0" end="0"/>
                                            </p:txEl>
                                          </p:spTgt>
                                        </p:tgtEl>
                                      </p:cBhvr>
                                      <p:to x="100000" y="80000"/>
                                    </p:animScale>
                                    <p:animScale>
                                      <p:cBhvr>
                                        <p:cTn id="16" dur="166" decel="50000">
                                          <p:stCondLst>
                                            <p:cond delay="1338"/>
                                          </p:stCondLst>
                                        </p:cTn>
                                        <p:tgtEl>
                                          <p:spTgt spid="166914">
                                            <p:txEl>
                                              <p:pRg st="0" end="0"/>
                                            </p:txEl>
                                          </p:spTgt>
                                        </p:tgtEl>
                                      </p:cBhvr>
                                      <p:to x="100000" y="100000"/>
                                    </p:animScale>
                                    <p:animScale>
                                      <p:cBhvr>
                                        <p:cTn id="17" dur="26">
                                          <p:stCondLst>
                                            <p:cond delay="1642"/>
                                          </p:stCondLst>
                                        </p:cTn>
                                        <p:tgtEl>
                                          <p:spTgt spid="166914">
                                            <p:txEl>
                                              <p:pRg st="0" end="0"/>
                                            </p:txEl>
                                          </p:spTgt>
                                        </p:tgtEl>
                                      </p:cBhvr>
                                      <p:to x="100000" y="90000"/>
                                    </p:animScale>
                                    <p:animScale>
                                      <p:cBhvr>
                                        <p:cTn id="18" dur="166" decel="50000">
                                          <p:stCondLst>
                                            <p:cond delay="1668"/>
                                          </p:stCondLst>
                                        </p:cTn>
                                        <p:tgtEl>
                                          <p:spTgt spid="166914">
                                            <p:txEl>
                                              <p:pRg st="0" end="0"/>
                                            </p:txEl>
                                          </p:spTgt>
                                        </p:tgtEl>
                                      </p:cBhvr>
                                      <p:to x="100000" y="100000"/>
                                    </p:animScale>
                                    <p:animScale>
                                      <p:cBhvr>
                                        <p:cTn id="19" dur="26">
                                          <p:stCondLst>
                                            <p:cond delay="1808"/>
                                          </p:stCondLst>
                                        </p:cTn>
                                        <p:tgtEl>
                                          <p:spTgt spid="166914">
                                            <p:txEl>
                                              <p:pRg st="0" end="0"/>
                                            </p:txEl>
                                          </p:spTgt>
                                        </p:tgtEl>
                                      </p:cBhvr>
                                      <p:to x="100000" y="95000"/>
                                    </p:animScale>
                                    <p:animScale>
                                      <p:cBhvr>
                                        <p:cTn id="20" dur="166" decel="50000">
                                          <p:stCondLst>
                                            <p:cond delay="1834"/>
                                          </p:stCondLst>
                                        </p:cTn>
                                        <p:tgtEl>
                                          <p:spTgt spid="16691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66914">
                                            <p:txEl>
                                              <p:pRg st="2" end="2"/>
                                            </p:txEl>
                                          </p:spTgt>
                                        </p:tgtEl>
                                        <p:attrNameLst>
                                          <p:attrName>style.visibility</p:attrName>
                                        </p:attrNameLst>
                                      </p:cBhvr>
                                      <p:to>
                                        <p:strVal val="visible"/>
                                      </p:to>
                                    </p:set>
                                    <p:animEffect transition="in" filter="wipe(down)">
                                      <p:cBhvr>
                                        <p:cTn id="25" dur="580">
                                          <p:stCondLst>
                                            <p:cond delay="0"/>
                                          </p:stCondLst>
                                        </p:cTn>
                                        <p:tgtEl>
                                          <p:spTgt spid="166914">
                                            <p:txEl>
                                              <p:pRg st="2" end="2"/>
                                            </p:txEl>
                                          </p:spTgt>
                                        </p:tgtEl>
                                      </p:cBhvr>
                                    </p:animEffect>
                                    <p:anim calcmode="lin" valueType="num">
                                      <p:cBhvr>
                                        <p:cTn id="26" dur="1822" tmFilter="0,0; 0.14,0.36; 0.43,0.73; 0.71,0.91; 1.0,1.0">
                                          <p:stCondLst>
                                            <p:cond delay="0"/>
                                          </p:stCondLst>
                                        </p:cTn>
                                        <p:tgtEl>
                                          <p:spTgt spid="166914">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66914">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66914">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66914">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66914">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66914">
                                            <p:txEl>
                                              <p:pRg st="2" end="2"/>
                                            </p:txEl>
                                          </p:spTgt>
                                        </p:tgtEl>
                                      </p:cBhvr>
                                      <p:to x="100000" y="60000"/>
                                    </p:animScale>
                                    <p:animScale>
                                      <p:cBhvr>
                                        <p:cTn id="32" dur="166" decel="50000">
                                          <p:stCondLst>
                                            <p:cond delay="676"/>
                                          </p:stCondLst>
                                        </p:cTn>
                                        <p:tgtEl>
                                          <p:spTgt spid="166914">
                                            <p:txEl>
                                              <p:pRg st="2" end="2"/>
                                            </p:txEl>
                                          </p:spTgt>
                                        </p:tgtEl>
                                      </p:cBhvr>
                                      <p:to x="100000" y="100000"/>
                                    </p:animScale>
                                    <p:animScale>
                                      <p:cBhvr>
                                        <p:cTn id="33" dur="26">
                                          <p:stCondLst>
                                            <p:cond delay="1312"/>
                                          </p:stCondLst>
                                        </p:cTn>
                                        <p:tgtEl>
                                          <p:spTgt spid="166914">
                                            <p:txEl>
                                              <p:pRg st="2" end="2"/>
                                            </p:txEl>
                                          </p:spTgt>
                                        </p:tgtEl>
                                      </p:cBhvr>
                                      <p:to x="100000" y="80000"/>
                                    </p:animScale>
                                    <p:animScale>
                                      <p:cBhvr>
                                        <p:cTn id="34" dur="166" decel="50000">
                                          <p:stCondLst>
                                            <p:cond delay="1338"/>
                                          </p:stCondLst>
                                        </p:cTn>
                                        <p:tgtEl>
                                          <p:spTgt spid="166914">
                                            <p:txEl>
                                              <p:pRg st="2" end="2"/>
                                            </p:txEl>
                                          </p:spTgt>
                                        </p:tgtEl>
                                      </p:cBhvr>
                                      <p:to x="100000" y="100000"/>
                                    </p:animScale>
                                    <p:animScale>
                                      <p:cBhvr>
                                        <p:cTn id="35" dur="26">
                                          <p:stCondLst>
                                            <p:cond delay="1642"/>
                                          </p:stCondLst>
                                        </p:cTn>
                                        <p:tgtEl>
                                          <p:spTgt spid="166914">
                                            <p:txEl>
                                              <p:pRg st="2" end="2"/>
                                            </p:txEl>
                                          </p:spTgt>
                                        </p:tgtEl>
                                      </p:cBhvr>
                                      <p:to x="100000" y="90000"/>
                                    </p:animScale>
                                    <p:animScale>
                                      <p:cBhvr>
                                        <p:cTn id="36" dur="166" decel="50000">
                                          <p:stCondLst>
                                            <p:cond delay="1668"/>
                                          </p:stCondLst>
                                        </p:cTn>
                                        <p:tgtEl>
                                          <p:spTgt spid="166914">
                                            <p:txEl>
                                              <p:pRg st="2" end="2"/>
                                            </p:txEl>
                                          </p:spTgt>
                                        </p:tgtEl>
                                      </p:cBhvr>
                                      <p:to x="100000" y="100000"/>
                                    </p:animScale>
                                    <p:animScale>
                                      <p:cBhvr>
                                        <p:cTn id="37" dur="26">
                                          <p:stCondLst>
                                            <p:cond delay="1808"/>
                                          </p:stCondLst>
                                        </p:cTn>
                                        <p:tgtEl>
                                          <p:spTgt spid="166914">
                                            <p:txEl>
                                              <p:pRg st="2" end="2"/>
                                            </p:txEl>
                                          </p:spTgt>
                                        </p:tgtEl>
                                      </p:cBhvr>
                                      <p:to x="100000" y="95000"/>
                                    </p:animScale>
                                    <p:animScale>
                                      <p:cBhvr>
                                        <p:cTn id="38" dur="166" decel="50000">
                                          <p:stCondLst>
                                            <p:cond delay="1834"/>
                                          </p:stCondLst>
                                        </p:cTn>
                                        <p:tgtEl>
                                          <p:spTgt spid="166914">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FCCD4990-79E9-4125-89BF-B63FE908FEE0}" type="datetime5">
              <a:rPr lang="en-US"/>
              <a:pPr/>
              <a:t>1-Jan-04</a:t>
            </a:fld>
            <a:endParaRPr lang="en-US"/>
          </a:p>
        </p:txBody>
      </p:sp>
      <p:sp>
        <p:nvSpPr>
          <p:cNvPr id="4" name="Slide Number Placeholder 4"/>
          <p:cNvSpPr>
            <a:spLocks noGrp="1"/>
          </p:cNvSpPr>
          <p:nvPr>
            <p:ph type="sldNum" sz="quarter" idx="11"/>
          </p:nvPr>
        </p:nvSpPr>
        <p:spPr/>
        <p:txBody>
          <a:bodyPr/>
          <a:lstStyle/>
          <a:p>
            <a:fld id="{CBBE636F-6A26-4414-BC5F-0BEC81C49932}" type="slidenum">
              <a:rPr lang="en-US"/>
              <a:pPr/>
              <a:t>20</a:t>
            </a:fld>
            <a:endParaRPr lang="en-US"/>
          </a:p>
        </p:txBody>
      </p:sp>
      <p:sp>
        <p:nvSpPr>
          <p:cNvPr id="167938" name="Rectangle 2"/>
          <p:cNvSpPr>
            <a:spLocks noGrp="1" noChangeArrowheads="1"/>
          </p:cNvSpPr>
          <p:nvPr>
            <p:ph type="body" idx="1"/>
          </p:nvPr>
        </p:nvSpPr>
        <p:spPr>
          <a:xfrm>
            <a:off x="395288" y="1196975"/>
            <a:ext cx="8443912" cy="4970463"/>
          </a:xfrm>
        </p:spPr>
        <p:txBody>
          <a:bodyPr/>
          <a:lstStyle/>
          <a:p>
            <a:pPr algn="ctr">
              <a:buFont typeface="Wingdings" pitchFamily="2" charset="2"/>
              <a:buNone/>
            </a:pPr>
            <a:r>
              <a:rPr lang="en-US" sz="4800" b="1" dirty="0">
                <a:solidFill>
                  <a:srgbClr xmlns:mc="http://schemas.openxmlformats.org/markup-compatibility/2006" xmlns:a14="http://schemas.microsoft.com/office/drawing/2010/main" val="00FFFF" mc:Ignorable=""/>
                </a:solidFill>
                <a:latin typeface="Bookman Old Style" pitchFamily="18" charset="0"/>
              </a:rPr>
              <a:t>Sale</a:t>
            </a:r>
          </a:p>
          <a:p>
            <a:pPr algn="ctr">
              <a:buFont typeface="Wingdings" pitchFamily="2" charset="2"/>
              <a:buNone/>
            </a:pPr>
            <a:endParaRPr lang="en-US" sz="4800" b="1" dirty="0">
              <a:solidFill>
                <a:srgbClr xmlns:mc="http://schemas.openxmlformats.org/markup-compatibility/2006" xmlns:a14="http://schemas.microsoft.com/office/drawing/2010/main" val="00FFFF" mc:Ignorable=""/>
              </a:solidFill>
              <a:latin typeface="Bookman Old Style" pitchFamily="18" charset="0"/>
            </a:endParaRPr>
          </a:p>
          <a:p>
            <a:pPr algn="ctr">
              <a:buFont typeface="Wingdings" pitchFamily="2" charset="2"/>
              <a:buNone/>
            </a:pPr>
            <a:r>
              <a:rPr lang="en-US" sz="4800" b="1" dirty="0">
                <a:solidFill>
                  <a:srgbClr xmlns:mc="http://schemas.openxmlformats.org/markup-compatibility/2006" xmlns:a14="http://schemas.microsoft.com/office/drawing/2010/main" val="A7FD77" mc:Ignorable=""/>
                </a:solidFill>
                <a:latin typeface="Bookman Old Style" pitchFamily="18" charset="0"/>
              </a:rPr>
              <a:t>Affects the defaulter’s proprietary rights.</a:t>
            </a:r>
            <a:r>
              <a:rPr lang="en-US" sz="4800" dirty="0">
                <a:solidFill>
                  <a:srgbClr xmlns:mc="http://schemas.openxmlformats.org/markup-compatibility/2006" xmlns:a14="http://schemas.microsoft.com/office/drawing/2010/main" val="A7FD77" mc:Ignorable=""/>
                </a:solidFill>
                <a:latin typeface="Frutiger Linotype" pitchFamily="34" charset="0"/>
              </a:rPr>
              <a:t>    </a:t>
            </a:r>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cove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7938">
                                            <p:txEl>
                                              <p:pRg st="0" end="0"/>
                                            </p:txEl>
                                          </p:spTgt>
                                        </p:tgtEl>
                                        <p:attrNameLst>
                                          <p:attrName>style.visibility</p:attrName>
                                        </p:attrNameLst>
                                      </p:cBhvr>
                                      <p:to>
                                        <p:strVal val="visible"/>
                                      </p:to>
                                    </p:set>
                                    <p:animEffect transition="in" filter="wipe(down)">
                                      <p:cBhvr>
                                        <p:cTn id="7" dur="580">
                                          <p:stCondLst>
                                            <p:cond delay="0"/>
                                          </p:stCondLst>
                                        </p:cTn>
                                        <p:tgtEl>
                                          <p:spTgt spid="167938">
                                            <p:txEl>
                                              <p:pRg st="0" end="0"/>
                                            </p:txEl>
                                          </p:spTgt>
                                        </p:tgtEl>
                                      </p:cBhvr>
                                    </p:animEffect>
                                    <p:anim calcmode="lin" valueType="num">
                                      <p:cBhvr>
                                        <p:cTn id="8" dur="1822" tmFilter="0,0; 0.14,0.36; 0.43,0.73; 0.71,0.91; 1.0,1.0">
                                          <p:stCondLst>
                                            <p:cond delay="0"/>
                                          </p:stCondLst>
                                        </p:cTn>
                                        <p:tgtEl>
                                          <p:spTgt spid="167938">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7938">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7938">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7938">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7938">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67938">
                                            <p:txEl>
                                              <p:pRg st="0" end="0"/>
                                            </p:txEl>
                                          </p:spTgt>
                                        </p:tgtEl>
                                      </p:cBhvr>
                                      <p:to x="100000" y="60000"/>
                                    </p:animScale>
                                    <p:animScale>
                                      <p:cBhvr>
                                        <p:cTn id="14" dur="166" decel="50000">
                                          <p:stCondLst>
                                            <p:cond delay="676"/>
                                          </p:stCondLst>
                                        </p:cTn>
                                        <p:tgtEl>
                                          <p:spTgt spid="167938">
                                            <p:txEl>
                                              <p:pRg st="0" end="0"/>
                                            </p:txEl>
                                          </p:spTgt>
                                        </p:tgtEl>
                                      </p:cBhvr>
                                      <p:to x="100000" y="100000"/>
                                    </p:animScale>
                                    <p:animScale>
                                      <p:cBhvr>
                                        <p:cTn id="15" dur="26">
                                          <p:stCondLst>
                                            <p:cond delay="1312"/>
                                          </p:stCondLst>
                                        </p:cTn>
                                        <p:tgtEl>
                                          <p:spTgt spid="167938">
                                            <p:txEl>
                                              <p:pRg st="0" end="0"/>
                                            </p:txEl>
                                          </p:spTgt>
                                        </p:tgtEl>
                                      </p:cBhvr>
                                      <p:to x="100000" y="80000"/>
                                    </p:animScale>
                                    <p:animScale>
                                      <p:cBhvr>
                                        <p:cTn id="16" dur="166" decel="50000">
                                          <p:stCondLst>
                                            <p:cond delay="1338"/>
                                          </p:stCondLst>
                                        </p:cTn>
                                        <p:tgtEl>
                                          <p:spTgt spid="167938">
                                            <p:txEl>
                                              <p:pRg st="0" end="0"/>
                                            </p:txEl>
                                          </p:spTgt>
                                        </p:tgtEl>
                                      </p:cBhvr>
                                      <p:to x="100000" y="100000"/>
                                    </p:animScale>
                                    <p:animScale>
                                      <p:cBhvr>
                                        <p:cTn id="17" dur="26">
                                          <p:stCondLst>
                                            <p:cond delay="1642"/>
                                          </p:stCondLst>
                                        </p:cTn>
                                        <p:tgtEl>
                                          <p:spTgt spid="167938">
                                            <p:txEl>
                                              <p:pRg st="0" end="0"/>
                                            </p:txEl>
                                          </p:spTgt>
                                        </p:tgtEl>
                                      </p:cBhvr>
                                      <p:to x="100000" y="90000"/>
                                    </p:animScale>
                                    <p:animScale>
                                      <p:cBhvr>
                                        <p:cTn id="18" dur="166" decel="50000">
                                          <p:stCondLst>
                                            <p:cond delay="1668"/>
                                          </p:stCondLst>
                                        </p:cTn>
                                        <p:tgtEl>
                                          <p:spTgt spid="167938">
                                            <p:txEl>
                                              <p:pRg st="0" end="0"/>
                                            </p:txEl>
                                          </p:spTgt>
                                        </p:tgtEl>
                                      </p:cBhvr>
                                      <p:to x="100000" y="100000"/>
                                    </p:animScale>
                                    <p:animScale>
                                      <p:cBhvr>
                                        <p:cTn id="19" dur="26">
                                          <p:stCondLst>
                                            <p:cond delay="1808"/>
                                          </p:stCondLst>
                                        </p:cTn>
                                        <p:tgtEl>
                                          <p:spTgt spid="167938">
                                            <p:txEl>
                                              <p:pRg st="0" end="0"/>
                                            </p:txEl>
                                          </p:spTgt>
                                        </p:tgtEl>
                                      </p:cBhvr>
                                      <p:to x="100000" y="95000"/>
                                    </p:animScale>
                                    <p:animScale>
                                      <p:cBhvr>
                                        <p:cTn id="20" dur="166" decel="50000">
                                          <p:stCondLst>
                                            <p:cond delay="1834"/>
                                          </p:stCondLst>
                                        </p:cTn>
                                        <p:tgtEl>
                                          <p:spTgt spid="167938">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67938">
                                            <p:txEl>
                                              <p:pRg st="2" end="2"/>
                                            </p:txEl>
                                          </p:spTgt>
                                        </p:tgtEl>
                                        <p:attrNameLst>
                                          <p:attrName>style.visibility</p:attrName>
                                        </p:attrNameLst>
                                      </p:cBhvr>
                                      <p:to>
                                        <p:strVal val="visible"/>
                                      </p:to>
                                    </p:set>
                                    <p:animEffect transition="in" filter="wipe(down)">
                                      <p:cBhvr>
                                        <p:cTn id="25" dur="580">
                                          <p:stCondLst>
                                            <p:cond delay="0"/>
                                          </p:stCondLst>
                                        </p:cTn>
                                        <p:tgtEl>
                                          <p:spTgt spid="167938">
                                            <p:txEl>
                                              <p:pRg st="2" end="2"/>
                                            </p:txEl>
                                          </p:spTgt>
                                        </p:tgtEl>
                                      </p:cBhvr>
                                    </p:animEffect>
                                    <p:anim calcmode="lin" valueType="num">
                                      <p:cBhvr>
                                        <p:cTn id="26" dur="1822" tmFilter="0,0; 0.14,0.36; 0.43,0.73; 0.71,0.91; 1.0,1.0">
                                          <p:stCondLst>
                                            <p:cond delay="0"/>
                                          </p:stCondLst>
                                        </p:cTn>
                                        <p:tgtEl>
                                          <p:spTgt spid="167938">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67938">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67938">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67938">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67938">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67938">
                                            <p:txEl>
                                              <p:pRg st="2" end="2"/>
                                            </p:txEl>
                                          </p:spTgt>
                                        </p:tgtEl>
                                      </p:cBhvr>
                                      <p:to x="100000" y="60000"/>
                                    </p:animScale>
                                    <p:animScale>
                                      <p:cBhvr>
                                        <p:cTn id="32" dur="166" decel="50000">
                                          <p:stCondLst>
                                            <p:cond delay="676"/>
                                          </p:stCondLst>
                                        </p:cTn>
                                        <p:tgtEl>
                                          <p:spTgt spid="167938">
                                            <p:txEl>
                                              <p:pRg st="2" end="2"/>
                                            </p:txEl>
                                          </p:spTgt>
                                        </p:tgtEl>
                                      </p:cBhvr>
                                      <p:to x="100000" y="100000"/>
                                    </p:animScale>
                                    <p:animScale>
                                      <p:cBhvr>
                                        <p:cTn id="33" dur="26">
                                          <p:stCondLst>
                                            <p:cond delay="1312"/>
                                          </p:stCondLst>
                                        </p:cTn>
                                        <p:tgtEl>
                                          <p:spTgt spid="167938">
                                            <p:txEl>
                                              <p:pRg st="2" end="2"/>
                                            </p:txEl>
                                          </p:spTgt>
                                        </p:tgtEl>
                                      </p:cBhvr>
                                      <p:to x="100000" y="80000"/>
                                    </p:animScale>
                                    <p:animScale>
                                      <p:cBhvr>
                                        <p:cTn id="34" dur="166" decel="50000">
                                          <p:stCondLst>
                                            <p:cond delay="1338"/>
                                          </p:stCondLst>
                                        </p:cTn>
                                        <p:tgtEl>
                                          <p:spTgt spid="167938">
                                            <p:txEl>
                                              <p:pRg st="2" end="2"/>
                                            </p:txEl>
                                          </p:spTgt>
                                        </p:tgtEl>
                                      </p:cBhvr>
                                      <p:to x="100000" y="100000"/>
                                    </p:animScale>
                                    <p:animScale>
                                      <p:cBhvr>
                                        <p:cTn id="35" dur="26">
                                          <p:stCondLst>
                                            <p:cond delay="1642"/>
                                          </p:stCondLst>
                                        </p:cTn>
                                        <p:tgtEl>
                                          <p:spTgt spid="167938">
                                            <p:txEl>
                                              <p:pRg st="2" end="2"/>
                                            </p:txEl>
                                          </p:spTgt>
                                        </p:tgtEl>
                                      </p:cBhvr>
                                      <p:to x="100000" y="90000"/>
                                    </p:animScale>
                                    <p:animScale>
                                      <p:cBhvr>
                                        <p:cTn id="36" dur="166" decel="50000">
                                          <p:stCondLst>
                                            <p:cond delay="1668"/>
                                          </p:stCondLst>
                                        </p:cTn>
                                        <p:tgtEl>
                                          <p:spTgt spid="167938">
                                            <p:txEl>
                                              <p:pRg st="2" end="2"/>
                                            </p:txEl>
                                          </p:spTgt>
                                        </p:tgtEl>
                                      </p:cBhvr>
                                      <p:to x="100000" y="100000"/>
                                    </p:animScale>
                                    <p:animScale>
                                      <p:cBhvr>
                                        <p:cTn id="37" dur="26">
                                          <p:stCondLst>
                                            <p:cond delay="1808"/>
                                          </p:stCondLst>
                                        </p:cTn>
                                        <p:tgtEl>
                                          <p:spTgt spid="167938">
                                            <p:txEl>
                                              <p:pRg st="2" end="2"/>
                                            </p:txEl>
                                          </p:spTgt>
                                        </p:tgtEl>
                                      </p:cBhvr>
                                      <p:to x="100000" y="95000"/>
                                    </p:animScale>
                                    <p:animScale>
                                      <p:cBhvr>
                                        <p:cTn id="38" dur="166" decel="50000">
                                          <p:stCondLst>
                                            <p:cond delay="1834"/>
                                          </p:stCondLst>
                                        </p:cTn>
                                        <p:tgtEl>
                                          <p:spTgt spid="167938">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22E3DCA3-7508-436F-8902-8F5826710142}" type="datetime5">
              <a:rPr lang="en-US"/>
              <a:pPr/>
              <a:t>1-Jan-04</a:t>
            </a:fld>
            <a:endParaRPr lang="en-US"/>
          </a:p>
        </p:txBody>
      </p:sp>
      <p:sp>
        <p:nvSpPr>
          <p:cNvPr id="4" name="Slide Number Placeholder 4"/>
          <p:cNvSpPr>
            <a:spLocks noGrp="1"/>
          </p:cNvSpPr>
          <p:nvPr>
            <p:ph type="sldNum" sz="quarter" idx="11"/>
          </p:nvPr>
        </p:nvSpPr>
        <p:spPr/>
        <p:txBody>
          <a:bodyPr/>
          <a:lstStyle/>
          <a:p>
            <a:fld id="{D7C1714A-843A-4113-9FA3-6CBC72D6F2BE}" type="slidenum">
              <a:rPr lang="en-US"/>
              <a:pPr/>
              <a:t>21</a:t>
            </a:fld>
            <a:endParaRPr lang="en-US"/>
          </a:p>
        </p:txBody>
      </p:sp>
      <p:sp>
        <p:nvSpPr>
          <p:cNvPr id="168962" name="Rectangle 2"/>
          <p:cNvSpPr>
            <a:spLocks noGrp="1" noChangeArrowheads="1"/>
          </p:cNvSpPr>
          <p:nvPr>
            <p:ph type="body" idx="1"/>
          </p:nvPr>
        </p:nvSpPr>
        <p:spPr/>
        <p:txBody>
          <a:bodyPr/>
          <a:lstStyle/>
          <a:p>
            <a:pPr algn="ctr">
              <a:buFont typeface="Wingdings" pitchFamily="2" charset="2"/>
              <a:buNone/>
            </a:pPr>
            <a:r>
              <a:rPr lang="en-US" sz="4800" b="1" dirty="0">
                <a:solidFill>
                  <a:srgbClr xmlns:mc="http://schemas.openxmlformats.org/markup-compatibility/2006" xmlns:a14="http://schemas.microsoft.com/office/drawing/2010/main" val="00FFFF" mc:Ignorable=""/>
                </a:solidFill>
                <a:latin typeface="Bookman Old Style" pitchFamily="18" charset="0"/>
              </a:rPr>
              <a:t>Arrest</a:t>
            </a:r>
          </a:p>
          <a:p>
            <a:pPr algn="ctr">
              <a:buFont typeface="Wingdings" pitchFamily="2" charset="2"/>
              <a:buNone/>
            </a:pPr>
            <a:endParaRPr lang="en-US" sz="4800" b="1" dirty="0">
              <a:solidFill>
                <a:srgbClr xmlns:mc="http://schemas.openxmlformats.org/markup-compatibility/2006" xmlns:a14="http://schemas.microsoft.com/office/drawing/2010/main" val="00FFFF" mc:Ignorable=""/>
              </a:solidFill>
              <a:latin typeface="Bookman Old Style" pitchFamily="18" charset="0"/>
            </a:endParaRPr>
          </a:p>
          <a:p>
            <a:pPr algn="ctr">
              <a:buFont typeface="Wingdings" pitchFamily="2" charset="2"/>
              <a:buNone/>
            </a:pPr>
            <a:r>
              <a:rPr lang="en-US" sz="4800" b="1" dirty="0">
                <a:latin typeface="Bookman Old Style" pitchFamily="18" charset="0"/>
              </a:rPr>
              <a:t>Affects the defaulter’s personal rights.</a:t>
            </a:r>
          </a:p>
          <a:p>
            <a:pPr>
              <a:buFont typeface="Wingdings" pitchFamily="2" charset="2"/>
              <a:buNone/>
            </a:pPr>
            <a:endParaRPr lang="en-US" sz="4800" b="1" dirty="0">
              <a:latin typeface="Bookman Old Style" pitchFamily="18" charset="0"/>
            </a:endParaRPr>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cover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8962">
                                            <p:txEl>
                                              <p:pRg st="0" end="0"/>
                                            </p:txEl>
                                          </p:spTgt>
                                        </p:tgtEl>
                                        <p:attrNameLst>
                                          <p:attrName>style.visibility</p:attrName>
                                        </p:attrNameLst>
                                      </p:cBhvr>
                                      <p:to>
                                        <p:strVal val="visible"/>
                                      </p:to>
                                    </p:set>
                                    <p:animEffect transition="in" filter="wipe(down)">
                                      <p:cBhvr>
                                        <p:cTn id="7" dur="580">
                                          <p:stCondLst>
                                            <p:cond delay="0"/>
                                          </p:stCondLst>
                                        </p:cTn>
                                        <p:tgtEl>
                                          <p:spTgt spid="168962">
                                            <p:txEl>
                                              <p:pRg st="0" end="0"/>
                                            </p:txEl>
                                          </p:spTgt>
                                        </p:tgtEl>
                                      </p:cBhvr>
                                    </p:animEffect>
                                    <p:anim calcmode="lin" valueType="num">
                                      <p:cBhvr>
                                        <p:cTn id="8" dur="1822" tmFilter="0,0; 0.14,0.36; 0.43,0.73; 0.71,0.91; 1.0,1.0">
                                          <p:stCondLst>
                                            <p:cond delay="0"/>
                                          </p:stCondLst>
                                        </p:cTn>
                                        <p:tgtEl>
                                          <p:spTgt spid="16896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896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896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896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896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68962">
                                            <p:txEl>
                                              <p:pRg st="0" end="0"/>
                                            </p:txEl>
                                          </p:spTgt>
                                        </p:tgtEl>
                                      </p:cBhvr>
                                      <p:to x="100000" y="60000"/>
                                    </p:animScale>
                                    <p:animScale>
                                      <p:cBhvr>
                                        <p:cTn id="14" dur="166" decel="50000">
                                          <p:stCondLst>
                                            <p:cond delay="676"/>
                                          </p:stCondLst>
                                        </p:cTn>
                                        <p:tgtEl>
                                          <p:spTgt spid="168962">
                                            <p:txEl>
                                              <p:pRg st="0" end="0"/>
                                            </p:txEl>
                                          </p:spTgt>
                                        </p:tgtEl>
                                      </p:cBhvr>
                                      <p:to x="100000" y="100000"/>
                                    </p:animScale>
                                    <p:animScale>
                                      <p:cBhvr>
                                        <p:cTn id="15" dur="26">
                                          <p:stCondLst>
                                            <p:cond delay="1312"/>
                                          </p:stCondLst>
                                        </p:cTn>
                                        <p:tgtEl>
                                          <p:spTgt spid="168962">
                                            <p:txEl>
                                              <p:pRg st="0" end="0"/>
                                            </p:txEl>
                                          </p:spTgt>
                                        </p:tgtEl>
                                      </p:cBhvr>
                                      <p:to x="100000" y="80000"/>
                                    </p:animScale>
                                    <p:animScale>
                                      <p:cBhvr>
                                        <p:cTn id="16" dur="166" decel="50000">
                                          <p:stCondLst>
                                            <p:cond delay="1338"/>
                                          </p:stCondLst>
                                        </p:cTn>
                                        <p:tgtEl>
                                          <p:spTgt spid="168962">
                                            <p:txEl>
                                              <p:pRg st="0" end="0"/>
                                            </p:txEl>
                                          </p:spTgt>
                                        </p:tgtEl>
                                      </p:cBhvr>
                                      <p:to x="100000" y="100000"/>
                                    </p:animScale>
                                    <p:animScale>
                                      <p:cBhvr>
                                        <p:cTn id="17" dur="26">
                                          <p:stCondLst>
                                            <p:cond delay="1642"/>
                                          </p:stCondLst>
                                        </p:cTn>
                                        <p:tgtEl>
                                          <p:spTgt spid="168962">
                                            <p:txEl>
                                              <p:pRg st="0" end="0"/>
                                            </p:txEl>
                                          </p:spTgt>
                                        </p:tgtEl>
                                      </p:cBhvr>
                                      <p:to x="100000" y="90000"/>
                                    </p:animScale>
                                    <p:animScale>
                                      <p:cBhvr>
                                        <p:cTn id="18" dur="166" decel="50000">
                                          <p:stCondLst>
                                            <p:cond delay="1668"/>
                                          </p:stCondLst>
                                        </p:cTn>
                                        <p:tgtEl>
                                          <p:spTgt spid="168962">
                                            <p:txEl>
                                              <p:pRg st="0" end="0"/>
                                            </p:txEl>
                                          </p:spTgt>
                                        </p:tgtEl>
                                      </p:cBhvr>
                                      <p:to x="100000" y="100000"/>
                                    </p:animScale>
                                    <p:animScale>
                                      <p:cBhvr>
                                        <p:cTn id="19" dur="26">
                                          <p:stCondLst>
                                            <p:cond delay="1808"/>
                                          </p:stCondLst>
                                        </p:cTn>
                                        <p:tgtEl>
                                          <p:spTgt spid="168962">
                                            <p:txEl>
                                              <p:pRg st="0" end="0"/>
                                            </p:txEl>
                                          </p:spTgt>
                                        </p:tgtEl>
                                      </p:cBhvr>
                                      <p:to x="100000" y="95000"/>
                                    </p:animScale>
                                    <p:animScale>
                                      <p:cBhvr>
                                        <p:cTn id="20" dur="166" decel="50000">
                                          <p:stCondLst>
                                            <p:cond delay="1834"/>
                                          </p:stCondLst>
                                        </p:cTn>
                                        <p:tgtEl>
                                          <p:spTgt spid="16896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68962">
                                            <p:txEl>
                                              <p:pRg st="2" end="2"/>
                                            </p:txEl>
                                          </p:spTgt>
                                        </p:tgtEl>
                                        <p:attrNameLst>
                                          <p:attrName>style.visibility</p:attrName>
                                        </p:attrNameLst>
                                      </p:cBhvr>
                                      <p:to>
                                        <p:strVal val="visible"/>
                                      </p:to>
                                    </p:set>
                                    <p:animEffect transition="in" filter="wipe(down)">
                                      <p:cBhvr>
                                        <p:cTn id="25" dur="580">
                                          <p:stCondLst>
                                            <p:cond delay="0"/>
                                          </p:stCondLst>
                                        </p:cTn>
                                        <p:tgtEl>
                                          <p:spTgt spid="168962">
                                            <p:txEl>
                                              <p:pRg st="2" end="2"/>
                                            </p:txEl>
                                          </p:spTgt>
                                        </p:tgtEl>
                                      </p:cBhvr>
                                    </p:animEffect>
                                    <p:anim calcmode="lin" valueType="num">
                                      <p:cBhvr>
                                        <p:cTn id="26" dur="1822" tmFilter="0,0; 0.14,0.36; 0.43,0.73; 0.71,0.91; 1.0,1.0">
                                          <p:stCondLst>
                                            <p:cond delay="0"/>
                                          </p:stCondLst>
                                        </p:cTn>
                                        <p:tgtEl>
                                          <p:spTgt spid="168962">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68962">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68962">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68962">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68962">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68962">
                                            <p:txEl>
                                              <p:pRg st="2" end="2"/>
                                            </p:txEl>
                                          </p:spTgt>
                                        </p:tgtEl>
                                      </p:cBhvr>
                                      <p:to x="100000" y="60000"/>
                                    </p:animScale>
                                    <p:animScale>
                                      <p:cBhvr>
                                        <p:cTn id="32" dur="166" decel="50000">
                                          <p:stCondLst>
                                            <p:cond delay="676"/>
                                          </p:stCondLst>
                                        </p:cTn>
                                        <p:tgtEl>
                                          <p:spTgt spid="168962">
                                            <p:txEl>
                                              <p:pRg st="2" end="2"/>
                                            </p:txEl>
                                          </p:spTgt>
                                        </p:tgtEl>
                                      </p:cBhvr>
                                      <p:to x="100000" y="100000"/>
                                    </p:animScale>
                                    <p:animScale>
                                      <p:cBhvr>
                                        <p:cTn id="33" dur="26">
                                          <p:stCondLst>
                                            <p:cond delay="1312"/>
                                          </p:stCondLst>
                                        </p:cTn>
                                        <p:tgtEl>
                                          <p:spTgt spid="168962">
                                            <p:txEl>
                                              <p:pRg st="2" end="2"/>
                                            </p:txEl>
                                          </p:spTgt>
                                        </p:tgtEl>
                                      </p:cBhvr>
                                      <p:to x="100000" y="80000"/>
                                    </p:animScale>
                                    <p:animScale>
                                      <p:cBhvr>
                                        <p:cTn id="34" dur="166" decel="50000">
                                          <p:stCondLst>
                                            <p:cond delay="1338"/>
                                          </p:stCondLst>
                                        </p:cTn>
                                        <p:tgtEl>
                                          <p:spTgt spid="168962">
                                            <p:txEl>
                                              <p:pRg st="2" end="2"/>
                                            </p:txEl>
                                          </p:spTgt>
                                        </p:tgtEl>
                                      </p:cBhvr>
                                      <p:to x="100000" y="100000"/>
                                    </p:animScale>
                                    <p:animScale>
                                      <p:cBhvr>
                                        <p:cTn id="35" dur="26">
                                          <p:stCondLst>
                                            <p:cond delay="1642"/>
                                          </p:stCondLst>
                                        </p:cTn>
                                        <p:tgtEl>
                                          <p:spTgt spid="168962">
                                            <p:txEl>
                                              <p:pRg st="2" end="2"/>
                                            </p:txEl>
                                          </p:spTgt>
                                        </p:tgtEl>
                                      </p:cBhvr>
                                      <p:to x="100000" y="90000"/>
                                    </p:animScale>
                                    <p:animScale>
                                      <p:cBhvr>
                                        <p:cTn id="36" dur="166" decel="50000">
                                          <p:stCondLst>
                                            <p:cond delay="1668"/>
                                          </p:stCondLst>
                                        </p:cTn>
                                        <p:tgtEl>
                                          <p:spTgt spid="168962">
                                            <p:txEl>
                                              <p:pRg st="2" end="2"/>
                                            </p:txEl>
                                          </p:spTgt>
                                        </p:tgtEl>
                                      </p:cBhvr>
                                      <p:to x="100000" y="100000"/>
                                    </p:animScale>
                                    <p:animScale>
                                      <p:cBhvr>
                                        <p:cTn id="37" dur="26">
                                          <p:stCondLst>
                                            <p:cond delay="1808"/>
                                          </p:stCondLst>
                                        </p:cTn>
                                        <p:tgtEl>
                                          <p:spTgt spid="168962">
                                            <p:txEl>
                                              <p:pRg st="2" end="2"/>
                                            </p:txEl>
                                          </p:spTgt>
                                        </p:tgtEl>
                                      </p:cBhvr>
                                      <p:to x="100000" y="95000"/>
                                    </p:animScale>
                                    <p:animScale>
                                      <p:cBhvr>
                                        <p:cTn id="38" dur="166" decel="50000">
                                          <p:stCondLst>
                                            <p:cond delay="1834"/>
                                          </p:stCondLst>
                                        </p:cTn>
                                        <p:tgtEl>
                                          <p:spTgt spid="168962">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9A9CC4D3-C524-44C3-B626-74A4A653B66F}" type="datetime5">
              <a:rPr lang="en-US"/>
              <a:pPr/>
              <a:t>1-Jan-04</a:t>
            </a:fld>
            <a:endParaRPr lang="en-US"/>
          </a:p>
        </p:txBody>
      </p:sp>
      <p:sp>
        <p:nvSpPr>
          <p:cNvPr id="4" name="Slide Number Placeholder 4"/>
          <p:cNvSpPr>
            <a:spLocks noGrp="1"/>
          </p:cNvSpPr>
          <p:nvPr>
            <p:ph type="sldNum" sz="quarter" idx="11"/>
          </p:nvPr>
        </p:nvSpPr>
        <p:spPr/>
        <p:txBody>
          <a:bodyPr/>
          <a:lstStyle/>
          <a:p>
            <a:fld id="{7F302E99-14A0-4B3F-AD46-0062BCCC70DD}" type="slidenum">
              <a:rPr lang="en-US"/>
              <a:pPr/>
              <a:t>22</a:t>
            </a:fld>
            <a:endParaRPr lang="en-US"/>
          </a:p>
        </p:txBody>
      </p:sp>
      <p:sp>
        <p:nvSpPr>
          <p:cNvPr id="180226" name="Rectangle 2"/>
          <p:cNvSpPr>
            <a:spLocks noGrp="1" noChangeArrowheads="1"/>
          </p:cNvSpPr>
          <p:nvPr>
            <p:ph type="body" idx="1"/>
          </p:nvPr>
        </p:nvSpPr>
        <p:spPr>
          <a:xfrm>
            <a:off x="457200" y="533400"/>
            <a:ext cx="8229600" cy="5597525"/>
          </a:xfrm>
        </p:spPr>
        <p:txBody>
          <a:bodyPr/>
          <a:lstStyle/>
          <a:p>
            <a:pPr>
              <a:lnSpc>
                <a:spcPct val="90000"/>
              </a:lnSpc>
              <a:buFont typeface="Wingdings" pitchFamily="2" charset="2"/>
              <a:buNone/>
            </a:pPr>
            <a:endParaRPr lang="en-US" dirty="0"/>
          </a:p>
          <a:p>
            <a:pPr>
              <a:lnSpc>
                <a:spcPct val="90000"/>
              </a:lnSpc>
              <a:buFont typeface="Wingdings" pitchFamily="2" charset="2"/>
              <a:buNone/>
            </a:pPr>
            <a:r>
              <a:rPr lang="en-US" dirty="0"/>
              <a:t> </a:t>
            </a:r>
            <a:r>
              <a:rPr lang="en-US" sz="3600" b="1" dirty="0">
                <a:latin typeface="Palatino Linotype" pitchFamily="18" charset="0"/>
              </a:rPr>
              <a:t>“If there is power to decide and determine to the prejudice of a person, duty to </a:t>
            </a:r>
            <a:r>
              <a:rPr lang="en-US" sz="3600" b="1" dirty="0">
                <a:solidFill>
                  <a:srgbClr xmlns:mc="http://schemas.openxmlformats.org/markup-compatibility/2006" xmlns:a14="http://schemas.microsoft.com/office/drawing/2010/main" val="04E4FC" mc:Ignorable=""/>
                </a:solidFill>
                <a:latin typeface="Palatino Linotype" pitchFamily="18" charset="0"/>
              </a:rPr>
              <a:t>act judicially</a:t>
            </a:r>
            <a:r>
              <a:rPr lang="en-US" sz="3600" b="1" dirty="0">
                <a:latin typeface="Palatino Linotype" pitchFamily="18" charset="0"/>
              </a:rPr>
              <a:t> is implicit in the exercise of such power”</a:t>
            </a:r>
          </a:p>
          <a:p>
            <a:pPr algn="r">
              <a:lnSpc>
                <a:spcPct val="90000"/>
              </a:lnSpc>
              <a:buFontTx/>
              <a:buBlip>
                <a:blip r:embed="rId3"/>
              </a:buBlip>
            </a:pPr>
            <a:r>
              <a:rPr lang="en-US" sz="2800" b="1" dirty="0"/>
              <a:t>State of Orissa Vs. </a:t>
            </a:r>
            <a:r>
              <a:rPr lang="en-US" sz="2800" b="1" dirty="0" err="1"/>
              <a:t>Binapani</a:t>
            </a:r>
            <a:r>
              <a:rPr lang="en-US" sz="2800" b="1" dirty="0"/>
              <a:t> Dei</a:t>
            </a:r>
          </a:p>
          <a:p>
            <a:pPr algn="r">
              <a:lnSpc>
                <a:spcPct val="90000"/>
              </a:lnSpc>
              <a:buFontTx/>
              <a:buNone/>
            </a:pPr>
            <a:r>
              <a:rPr lang="en-US" sz="2800" b="1" dirty="0"/>
              <a:t> AIR 1967 SC 1269</a:t>
            </a:r>
          </a:p>
          <a:p>
            <a:pPr algn="ctr">
              <a:lnSpc>
                <a:spcPct val="90000"/>
              </a:lnSpc>
              <a:buFont typeface="Wingdings" pitchFamily="2" charset="2"/>
              <a:buNone/>
            </a:pPr>
            <a:endParaRPr lang="en-US" sz="1800" b="1" dirty="0"/>
          </a:p>
          <a:p>
            <a:pPr algn="r">
              <a:lnSpc>
                <a:spcPct val="90000"/>
              </a:lnSpc>
              <a:buFont typeface="Wingdings" pitchFamily="2" charset="2"/>
              <a:buNone/>
            </a:pPr>
            <a:r>
              <a:rPr lang="en-US" sz="2400" b="1" dirty="0">
                <a:latin typeface="CG Times" pitchFamily="18" charset="0"/>
              </a:rPr>
              <a:t>There is, therefore, a duty for the Recovery Officer also</a:t>
            </a:r>
          </a:p>
          <a:p>
            <a:pPr algn="r">
              <a:lnSpc>
                <a:spcPct val="90000"/>
              </a:lnSpc>
              <a:buFont typeface="Wingdings" pitchFamily="2" charset="2"/>
              <a:buNone/>
            </a:pPr>
            <a:r>
              <a:rPr lang="en-US" sz="2400" b="1" dirty="0">
                <a:latin typeface="CG Times" pitchFamily="18" charset="0"/>
              </a:rPr>
              <a:t> to </a:t>
            </a:r>
            <a:r>
              <a:rPr lang="en-US" sz="2400" b="1" dirty="0">
                <a:solidFill>
                  <a:srgbClr xmlns:mc="http://schemas.openxmlformats.org/markup-compatibility/2006" xmlns:a14="http://schemas.microsoft.com/office/drawing/2010/main" val="04E4FC" mc:Ignorable=""/>
                </a:solidFill>
                <a:latin typeface="CG Times" pitchFamily="18" charset="0"/>
              </a:rPr>
              <a:t>act judicially</a:t>
            </a:r>
            <a:r>
              <a:rPr lang="en-US" sz="2400" b="1" dirty="0">
                <a:latin typeface="CG Times" pitchFamily="18" charset="0"/>
              </a:rPr>
              <a:t>.</a:t>
            </a:r>
            <a:r>
              <a:rPr lang="en-US" sz="1800" dirty="0"/>
              <a:t>  </a:t>
            </a:r>
          </a:p>
          <a:p>
            <a:pPr algn="r">
              <a:lnSpc>
                <a:spcPct val="90000"/>
              </a:lnSpc>
              <a:buFontTx/>
              <a:buNone/>
            </a:pPr>
            <a:endParaRPr lang="en-US" sz="1800" b="1" dirty="0"/>
          </a:p>
          <a:p>
            <a:pPr algn="r">
              <a:lnSpc>
                <a:spcPct val="90000"/>
              </a:lnSpc>
              <a:buFontTx/>
              <a:buNone/>
            </a:pPr>
            <a:endParaRPr lang="en-US" sz="3600" b="1" dirty="0"/>
          </a:p>
          <a:p>
            <a:pPr algn="r">
              <a:lnSpc>
                <a:spcPct val="90000"/>
              </a:lnSpc>
              <a:buFontTx/>
              <a:buNone/>
            </a:pPr>
            <a:endParaRPr lang="en-US" sz="3600" b="1" dirty="0"/>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cover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80226">
                                            <p:txEl>
                                              <p:pRg st="1" end="1"/>
                                            </p:txEl>
                                          </p:spTgt>
                                        </p:tgtEl>
                                        <p:attrNameLst>
                                          <p:attrName>style.visibility</p:attrName>
                                        </p:attrNameLst>
                                      </p:cBhvr>
                                      <p:to>
                                        <p:strVal val="visible"/>
                                      </p:to>
                                    </p:set>
                                    <p:animEffect transition="in" filter="diamond(in)">
                                      <p:cBhvr>
                                        <p:cTn id="7" dur="2000"/>
                                        <p:tgtEl>
                                          <p:spTgt spid="18022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80226">
                                            <p:txEl>
                                              <p:pRg st="2" end="2"/>
                                            </p:txEl>
                                          </p:spTgt>
                                        </p:tgtEl>
                                        <p:attrNameLst>
                                          <p:attrName>style.visibility</p:attrName>
                                        </p:attrNameLst>
                                      </p:cBhvr>
                                      <p:to>
                                        <p:strVal val="visible"/>
                                      </p:to>
                                    </p:set>
                                    <p:animEffect transition="in" filter="diamond(in)">
                                      <p:cBhvr>
                                        <p:cTn id="12" dur="2000"/>
                                        <p:tgtEl>
                                          <p:spTgt spid="180226">
                                            <p:txEl>
                                              <p:pRg st="2" end="2"/>
                                            </p:txEl>
                                          </p:spTgt>
                                        </p:tgtEl>
                                      </p:cBhvr>
                                    </p:animEffect>
                                  </p:childTnLst>
                                </p:cTn>
                              </p:par>
                              <p:par>
                                <p:cTn id="13" presetID="8" presetClass="entr" presetSubtype="16" fill="hold" nodeType="withEffect">
                                  <p:stCondLst>
                                    <p:cond delay="0"/>
                                  </p:stCondLst>
                                  <p:childTnLst>
                                    <p:set>
                                      <p:cBhvr>
                                        <p:cTn id="14" dur="1" fill="hold">
                                          <p:stCondLst>
                                            <p:cond delay="0"/>
                                          </p:stCondLst>
                                        </p:cTn>
                                        <p:tgtEl>
                                          <p:spTgt spid="180226">
                                            <p:txEl>
                                              <p:pRg st="3" end="3"/>
                                            </p:txEl>
                                          </p:spTgt>
                                        </p:tgtEl>
                                        <p:attrNameLst>
                                          <p:attrName>style.visibility</p:attrName>
                                        </p:attrNameLst>
                                      </p:cBhvr>
                                      <p:to>
                                        <p:strVal val="visible"/>
                                      </p:to>
                                    </p:set>
                                    <p:animEffect transition="in" filter="diamond(in)">
                                      <p:cBhvr>
                                        <p:cTn id="15" dur="2000"/>
                                        <p:tgtEl>
                                          <p:spTgt spid="18022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nodeType="clickEffect">
                                  <p:stCondLst>
                                    <p:cond delay="0"/>
                                  </p:stCondLst>
                                  <p:childTnLst>
                                    <p:set>
                                      <p:cBhvr>
                                        <p:cTn id="19" dur="1" fill="hold">
                                          <p:stCondLst>
                                            <p:cond delay="0"/>
                                          </p:stCondLst>
                                        </p:cTn>
                                        <p:tgtEl>
                                          <p:spTgt spid="180226">
                                            <p:txEl>
                                              <p:pRg st="5" end="5"/>
                                            </p:txEl>
                                          </p:spTgt>
                                        </p:tgtEl>
                                        <p:attrNameLst>
                                          <p:attrName>style.visibility</p:attrName>
                                        </p:attrNameLst>
                                      </p:cBhvr>
                                      <p:to>
                                        <p:strVal val="visible"/>
                                      </p:to>
                                    </p:set>
                                    <p:animEffect transition="in" filter="wedge">
                                      <p:cBhvr>
                                        <p:cTn id="20" dur="2000"/>
                                        <p:tgtEl>
                                          <p:spTgt spid="180226">
                                            <p:txEl>
                                              <p:pRg st="5" end="5"/>
                                            </p:txEl>
                                          </p:spTgt>
                                        </p:tgtEl>
                                      </p:cBhvr>
                                    </p:animEffect>
                                  </p:childTnLst>
                                </p:cTn>
                              </p:par>
                              <p:par>
                                <p:cTn id="21" presetID="20" presetClass="entr" presetSubtype="0" fill="hold" nodeType="withEffect">
                                  <p:stCondLst>
                                    <p:cond delay="0"/>
                                  </p:stCondLst>
                                  <p:childTnLst>
                                    <p:set>
                                      <p:cBhvr>
                                        <p:cTn id="22" dur="1" fill="hold">
                                          <p:stCondLst>
                                            <p:cond delay="0"/>
                                          </p:stCondLst>
                                        </p:cTn>
                                        <p:tgtEl>
                                          <p:spTgt spid="180226">
                                            <p:txEl>
                                              <p:pRg st="6" end="6"/>
                                            </p:txEl>
                                          </p:spTgt>
                                        </p:tgtEl>
                                        <p:attrNameLst>
                                          <p:attrName>style.visibility</p:attrName>
                                        </p:attrNameLst>
                                      </p:cBhvr>
                                      <p:to>
                                        <p:strVal val="visible"/>
                                      </p:to>
                                    </p:set>
                                    <p:animEffect transition="in" filter="wedge">
                                      <p:cBhvr>
                                        <p:cTn id="23" dur="2000"/>
                                        <p:tgtEl>
                                          <p:spTgt spid="1802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579098C-D10E-404D-BD64-A636BE1FC093}" type="datetime5">
              <a:rPr lang="en-US"/>
              <a:pPr/>
              <a:t>1-Jan-04</a:t>
            </a:fld>
            <a:endParaRPr lang="en-US"/>
          </a:p>
        </p:txBody>
      </p:sp>
      <p:sp>
        <p:nvSpPr>
          <p:cNvPr id="6" name="Slide Number Placeholder 5"/>
          <p:cNvSpPr>
            <a:spLocks noGrp="1"/>
          </p:cNvSpPr>
          <p:nvPr>
            <p:ph type="sldNum" sz="quarter" idx="12"/>
          </p:nvPr>
        </p:nvSpPr>
        <p:spPr/>
        <p:txBody>
          <a:bodyPr/>
          <a:lstStyle/>
          <a:p>
            <a:fld id="{B59393F8-01B4-415E-9DE6-500F114DB989}" type="slidenum">
              <a:rPr lang="en-US"/>
              <a:pPr/>
              <a:t>23</a:t>
            </a:fld>
            <a:endParaRPr lang="en-US"/>
          </a:p>
        </p:txBody>
      </p:sp>
      <p:sp>
        <p:nvSpPr>
          <p:cNvPr id="199682" name="Rectangle 2"/>
          <p:cNvSpPr>
            <a:spLocks noGrp="1" noChangeArrowheads="1"/>
          </p:cNvSpPr>
          <p:nvPr>
            <p:ph type="title"/>
          </p:nvPr>
        </p:nvSpPr>
        <p:spPr/>
        <p:txBody>
          <a:bodyPr/>
          <a:lstStyle/>
          <a:p>
            <a:r>
              <a:rPr lang="en-US" b="1"/>
              <a:t>Acting judicially</a:t>
            </a:r>
          </a:p>
        </p:txBody>
      </p:sp>
      <p:sp>
        <p:nvSpPr>
          <p:cNvPr id="199683" name="Rectangle 3"/>
          <p:cNvSpPr>
            <a:spLocks noGrp="1" noChangeArrowheads="1"/>
          </p:cNvSpPr>
          <p:nvPr>
            <p:ph type="body" idx="1"/>
          </p:nvPr>
        </p:nvSpPr>
        <p:spPr/>
        <p:txBody>
          <a:bodyPr/>
          <a:lstStyle/>
          <a:p>
            <a:pPr>
              <a:buFont typeface="Wingdings" pitchFamily="2" charset="2"/>
              <a:buNone/>
            </a:pPr>
            <a:r>
              <a:rPr lang="en-US" b="1" dirty="0"/>
              <a:t>  “A statutory authority, making a decision, after investigation and deliberations, which binds, concludes and imposes obligations upon and affects the rights of individuals, acts judicially”</a:t>
            </a:r>
          </a:p>
          <a:p>
            <a:pPr algn="r">
              <a:lnSpc>
                <a:spcPct val="50000"/>
              </a:lnSpc>
              <a:buFont typeface="Wingdings" pitchFamily="2" charset="2"/>
              <a:buNone/>
            </a:pPr>
            <a:r>
              <a:rPr lang="en-US" sz="1600" b="1" i="1" dirty="0"/>
              <a:t>-</a:t>
            </a:r>
            <a:r>
              <a:rPr lang="en-US" sz="1600" b="1" i="1" dirty="0" err="1"/>
              <a:t>Subramanyam</a:t>
            </a:r>
            <a:r>
              <a:rPr lang="en-US" sz="1600" b="1" i="1" dirty="0"/>
              <a:t> </a:t>
            </a:r>
            <a:r>
              <a:rPr lang="en-US" sz="1600" b="1" i="1" dirty="0" err="1"/>
              <a:t>Vs</a:t>
            </a:r>
            <a:r>
              <a:rPr lang="en-US" sz="1600" b="1" i="1" dirty="0"/>
              <a:t> Joint Registrar </a:t>
            </a:r>
          </a:p>
          <a:p>
            <a:pPr algn="r">
              <a:lnSpc>
                <a:spcPct val="50000"/>
              </a:lnSpc>
              <a:buFont typeface="Wingdings" pitchFamily="2" charset="2"/>
              <a:buNone/>
            </a:pPr>
            <a:r>
              <a:rPr lang="en-US" sz="1600" b="1" i="1" dirty="0"/>
              <a:t>of Co-operative Societies, AIR, 1965 – AP -69</a:t>
            </a:r>
            <a:r>
              <a:rPr lang="en-US" b="1" dirty="0"/>
              <a:t>  </a:t>
            </a:r>
          </a:p>
        </p:txBody>
      </p:sp>
    </p:spTree>
  </p:cSld>
  <p:clrMapOvr>
    <a:masterClrMapping/>
  </p:clrMapOvr>
  <p:transition xmlns:p14="http://schemas.microsoft.com/office/powerpoint/2010/main" spd="slow">
    <p:cover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anim calcmode="lin" valueType="num">
                                      <p:cBhvr>
                                        <p:cTn id="7" dur="1000" fill="hold"/>
                                        <p:tgtEl>
                                          <p:spTgt spid="19968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9968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9968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9968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99683">
                                            <p:txEl>
                                              <p:pRg st="1" end="1"/>
                                            </p:txEl>
                                          </p:spTgt>
                                        </p:tgtEl>
                                        <p:attrNameLst>
                                          <p:attrName>style.visibility</p:attrName>
                                        </p:attrNameLst>
                                      </p:cBhvr>
                                      <p:to>
                                        <p:strVal val="visible"/>
                                      </p:to>
                                    </p:set>
                                    <p:anim calcmode="lin" valueType="num">
                                      <p:cBhvr>
                                        <p:cTn id="15" dur="1000" fill="hold"/>
                                        <p:tgtEl>
                                          <p:spTgt spid="19968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9968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9968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19968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99683">
                                            <p:txEl>
                                              <p:pRg st="2" end="2"/>
                                            </p:txEl>
                                          </p:spTgt>
                                        </p:tgtEl>
                                        <p:attrNameLst>
                                          <p:attrName>style.visibility</p:attrName>
                                        </p:attrNameLst>
                                      </p:cBhvr>
                                      <p:to>
                                        <p:strVal val="visible"/>
                                      </p:to>
                                    </p:set>
                                    <p:anim calcmode="lin" valueType="num">
                                      <p:cBhvr>
                                        <p:cTn id="23" dur="1000" fill="hold"/>
                                        <p:tgtEl>
                                          <p:spTgt spid="19968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9968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9968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1996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C27427-7377-485A-9DBD-3A5AD16F4952}" type="datetime5">
              <a:rPr lang="en-US"/>
              <a:pPr/>
              <a:t>1-Jan-04</a:t>
            </a:fld>
            <a:endParaRPr lang="en-US"/>
          </a:p>
        </p:txBody>
      </p:sp>
      <p:sp>
        <p:nvSpPr>
          <p:cNvPr id="6" name="Slide Number Placeholder 5"/>
          <p:cNvSpPr>
            <a:spLocks noGrp="1"/>
          </p:cNvSpPr>
          <p:nvPr>
            <p:ph type="sldNum" sz="quarter" idx="12"/>
          </p:nvPr>
        </p:nvSpPr>
        <p:spPr/>
        <p:txBody>
          <a:bodyPr/>
          <a:lstStyle/>
          <a:p>
            <a:fld id="{47FC8167-3657-46B4-9EA9-AB1878914516}" type="slidenum">
              <a:rPr lang="en-US"/>
              <a:pPr/>
              <a:t>24</a:t>
            </a:fld>
            <a:endParaRPr lang="en-US"/>
          </a:p>
        </p:txBody>
      </p:sp>
      <p:sp>
        <p:nvSpPr>
          <p:cNvPr id="197634" name="Rectangle 2"/>
          <p:cNvSpPr>
            <a:spLocks noGrp="1" noChangeArrowheads="1"/>
          </p:cNvSpPr>
          <p:nvPr>
            <p:ph type="title"/>
          </p:nvPr>
        </p:nvSpPr>
        <p:spPr>
          <a:xfrm>
            <a:off x="457200" y="277813"/>
            <a:ext cx="8229600" cy="712787"/>
          </a:xfrm>
        </p:spPr>
        <p:txBody>
          <a:bodyPr/>
          <a:lstStyle/>
          <a:p>
            <a:r>
              <a:rPr lang="en-US" sz="4000" b="1">
                <a:effectLst>
                  <a:outerShdw blurRad="38100" dist="38100" dir="2700000" algn="tl">
                    <a:srgbClr xmlns:mc="http://schemas.openxmlformats.org/markup-compatibility/2006" xmlns:a14="http://schemas.microsoft.com/office/drawing/2010/main" val="000000" mc:Ignorable=""/>
                  </a:outerShdw>
                </a:effectLst>
              </a:rPr>
              <a:t>Judicial Act</a:t>
            </a:r>
          </a:p>
        </p:txBody>
      </p:sp>
      <p:sp>
        <p:nvSpPr>
          <p:cNvPr id="197635" name="Rectangle 3"/>
          <p:cNvSpPr>
            <a:spLocks noGrp="1" noChangeArrowheads="1"/>
          </p:cNvSpPr>
          <p:nvPr>
            <p:ph type="body" idx="1"/>
          </p:nvPr>
        </p:nvSpPr>
        <p:spPr>
          <a:xfrm>
            <a:off x="457200" y="1143000"/>
            <a:ext cx="8229600" cy="5410200"/>
          </a:xfrm>
        </p:spPr>
        <p:txBody>
          <a:bodyPr/>
          <a:lstStyle/>
          <a:p>
            <a:pPr>
              <a:lnSpc>
                <a:spcPct val="80000"/>
              </a:lnSpc>
              <a:buFont typeface="Wingdings" pitchFamily="2" charset="2"/>
              <a:buNone/>
            </a:pPr>
            <a:r>
              <a:rPr lang="en-US" sz="2400" dirty="0">
                <a:effectLst>
                  <a:outerShdw blurRad="38100" dist="38100" dir="2700000" algn="tl">
                    <a:srgbClr xmlns:mc="http://schemas.openxmlformats.org/markup-compatibility/2006" xmlns:a14="http://schemas.microsoft.com/office/drawing/2010/main" val="000000" mc:Ignorable=""/>
                  </a:outerShdw>
                </a:effectLst>
              </a:rPr>
              <a:t>   </a:t>
            </a:r>
            <a:r>
              <a:rPr lang="en-US" sz="2400" b="1" dirty="0">
                <a:effectLst>
                  <a:outerShdw blurRad="38100" dist="38100" dir="2700000" algn="tl">
                    <a:srgbClr xmlns:mc="http://schemas.openxmlformats.org/markup-compatibility/2006" xmlns:a14="http://schemas.microsoft.com/office/drawing/2010/main" val="000000" mc:Ignorable=""/>
                  </a:outerShdw>
                </a:effectLst>
              </a:rPr>
              <a:t>“An act done by competent authority upon a consideration of facts and circumstances and imposing liability or affecting the rights of others”</a:t>
            </a:r>
          </a:p>
          <a:p>
            <a:pPr>
              <a:lnSpc>
                <a:spcPct val="80000"/>
              </a:lnSpc>
              <a:buFont typeface="Wingdings" pitchFamily="2" charset="2"/>
              <a:buNone/>
            </a:pPr>
            <a:r>
              <a:rPr lang="en-US" sz="2400" b="1" dirty="0">
                <a:effectLst>
                  <a:outerShdw blurRad="38100" dist="38100" dir="2700000" algn="tl">
                    <a:srgbClr xmlns:mc="http://schemas.openxmlformats.org/markup-compatibility/2006" xmlns:a14="http://schemas.microsoft.com/office/drawing/2010/main" val="000000" mc:Ignorable=""/>
                  </a:outerShdw>
                </a:effectLst>
              </a:rPr>
              <a:t>    </a:t>
            </a:r>
          </a:p>
          <a:p>
            <a:pPr>
              <a:lnSpc>
                <a:spcPct val="80000"/>
              </a:lnSpc>
              <a:buFont typeface="Wingdings" pitchFamily="2" charset="2"/>
              <a:buNone/>
            </a:pPr>
            <a:r>
              <a:rPr lang="en-US" sz="2400" b="1" dirty="0">
                <a:effectLst>
                  <a:outerShdw blurRad="38100" dist="38100" dir="2700000" algn="tl">
                    <a:srgbClr xmlns:mc="http://schemas.openxmlformats.org/markup-compatibility/2006" xmlns:a14="http://schemas.microsoft.com/office/drawing/2010/main" val="000000" mc:Ignorable=""/>
                  </a:outerShdw>
                </a:effectLst>
              </a:rPr>
              <a:t>   </a:t>
            </a:r>
          </a:p>
          <a:p>
            <a:pPr>
              <a:lnSpc>
                <a:spcPct val="80000"/>
              </a:lnSpc>
              <a:buFont typeface="Wingdings" pitchFamily="2" charset="2"/>
              <a:buNone/>
            </a:pPr>
            <a:r>
              <a:rPr lang="en-US" sz="2400" b="1" dirty="0">
                <a:effectLst>
                  <a:outerShdw blurRad="38100" dist="38100" dir="2700000" algn="tl">
                    <a:srgbClr xmlns:mc="http://schemas.openxmlformats.org/markup-compatibility/2006" xmlns:a14="http://schemas.microsoft.com/office/drawing/2010/main" val="000000" mc:Ignorable=""/>
                  </a:outerShdw>
                </a:effectLst>
              </a:rPr>
              <a:t>    “The duties of Election Commissioner fits in with the definition of  ‘Judicial Acts’. He has legal authority to decide on the objection raised by the candidate. The question decided by him affects the rights of the parties and in deciding the objections raised, he hears the parties and may also make an enquiry and, therefore, he has a duty to </a:t>
            </a:r>
            <a:r>
              <a:rPr lang="en-US" sz="2400" b="1" u="sng" dirty="0">
                <a:effectLst>
                  <a:outerShdw blurRad="38100" dist="38100" dir="2700000" algn="tl">
                    <a:srgbClr xmlns:mc="http://schemas.openxmlformats.org/markup-compatibility/2006" xmlns:a14="http://schemas.microsoft.com/office/drawing/2010/main" val="000000" mc:Ignorable=""/>
                  </a:outerShdw>
                </a:effectLst>
              </a:rPr>
              <a:t>act judicially</a:t>
            </a:r>
            <a:r>
              <a:rPr lang="en-US" sz="2400" b="1" dirty="0">
                <a:effectLst>
                  <a:outerShdw blurRad="38100" dist="38100" dir="2700000" algn="tl">
                    <a:srgbClr xmlns:mc="http://schemas.openxmlformats.org/markup-compatibility/2006" xmlns:a14="http://schemas.microsoft.com/office/drawing/2010/main" val="000000" mc:Ignorable=""/>
                  </a:outerShdw>
                </a:effectLst>
              </a:rPr>
              <a:t>.”</a:t>
            </a:r>
          </a:p>
          <a:p>
            <a:pPr algn="r">
              <a:lnSpc>
                <a:spcPct val="80000"/>
              </a:lnSpc>
              <a:buFont typeface="Wingdings" pitchFamily="2" charset="2"/>
              <a:buNone/>
            </a:pPr>
            <a:endParaRPr lang="en-US" sz="2400" i="1" dirty="0">
              <a:effectLst>
                <a:outerShdw blurRad="38100" dist="38100" dir="2700000" algn="tl">
                  <a:srgbClr xmlns:mc="http://schemas.openxmlformats.org/markup-compatibility/2006" xmlns:a14="http://schemas.microsoft.com/office/drawing/2010/main" val="000000" mc:Ignorable=""/>
                </a:outerShdw>
              </a:effectLst>
            </a:endParaRPr>
          </a:p>
          <a:p>
            <a:pPr>
              <a:lnSpc>
                <a:spcPct val="80000"/>
              </a:lnSpc>
              <a:buFont typeface="Wingdings" pitchFamily="2" charset="2"/>
              <a:buNone/>
            </a:pPr>
            <a:r>
              <a:rPr lang="en-US" sz="4800" i="1" dirty="0" smtClean="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sym typeface="Webdings"/>
              </a:rPr>
              <a:t></a:t>
            </a:r>
            <a:endParaRPr lang="en-US" sz="4800" i="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endParaRPr>
          </a:p>
          <a:p>
            <a:pPr algn="r">
              <a:lnSpc>
                <a:spcPct val="80000"/>
              </a:lnSpc>
              <a:buFont typeface="Wingdings" pitchFamily="2" charset="2"/>
              <a:buNone/>
            </a:pPr>
            <a:r>
              <a:rPr lang="en-US" sz="1600" i="1" dirty="0">
                <a:effectLst>
                  <a:outerShdw blurRad="38100" dist="38100" dir="2700000" algn="tl">
                    <a:srgbClr xmlns:mc="http://schemas.openxmlformats.org/markup-compatibility/2006" xmlns:a14="http://schemas.microsoft.com/office/drawing/2010/main" val="000000" mc:Ignorable=""/>
                  </a:outerShdw>
                </a:effectLst>
              </a:rPr>
              <a:t>-</a:t>
            </a:r>
            <a:r>
              <a:rPr lang="en-US" sz="1600" i="1" dirty="0" err="1">
                <a:effectLst>
                  <a:outerShdw blurRad="38100" dist="38100" dir="2700000" algn="tl">
                    <a:srgbClr xmlns:mc="http://schemas.openxmlformats.org/markup-compatibility/2006" xmlns:a14="http://schemas.microsoft.com/office/drawing/2010/main" val="000000" mc:Ignorable=""/>
                  </a:outerShdw>
                </a:effectLst>
              </a:rPr>
              <a:t>B.V.Rao</a:t>
            </a:r>
            <a:r>
              <a:rPr lang="en-US" sz="1600" i="1" dirty="0">
                <a:effectLst>
                  <a:outerShdw blurRad="38100" dist="38100" dir="2700000" algn="tl">
                    <a:srgbClr xmlns:mc="http://schemas.openxmlformats.org/markup-compatibility/2006" xmlns:a14="http://schemas.microsoft.com/office/drawing/2010/main" val="000000" mc:Ignorable=""/>
                  </a:outerShdw>
                </a:effectLst>
              </a:rPr>
              <a:t> Vs. Deputy </a:t>
            </a:r>
            <a:r>
              <a:rPr lang="en-US" sz="1600" i="1" dirty="0" err="1">
                <a:effectLst>
                  <a:outerShdw blurRad="38100" dist="38100" dir="2700000" algn="tl">
                    <a:srgbClr xmlns:mc="http://schemas.openxmlformats.org/markup-compatibility/2006" xmlns:a14="http://schemas.microsoft.com/office/drawing/2010/main" val="000000" mc:Ignorable=""/>
                  </a:outerShdw>
                </a:effectLst>
              </a:rPr>
              <a:t>Panchayat</a:t>
            </a:r>
            <a:r>
              <a:rPr lang="en-US" sz="1600" i="1" dirty="0">
                <a:effectLst>
                  <a:outerShdw blurRad="38100" dist="38100" dir="2700000" algn="tl">
                    <a:srgbClr xmlns:mc="http://schemas.openxmlformats.org/markup-compatibility/2006" xmlns:a14="http://schemas.microsoft.com/office/drawing/2010/main" val="000000" mc:Ignorable=""/>
                  </a:outerShdw>
                </a:effectLst>
              </a:rPr>
              <a:t> Officer </a:t>
            </a:r>
          </a:p>
          <a:p>
            <a:pPr algn="r">
              <a:lnSpc>
                <a:spcPct val="80000"/>
              </a:lnSpc>
              <a:buFont typeface="Wingdings" pitchFamily="2" charset="2"/>
              <a:buNone/>
            </a:pPr>
            <a:r>
              <a:rPr lang="en-US" sz="1600" i="1" dirty="0">
                <a:effectLst>
                  <a:outerShdw blurRad="38100" dist="38100" dir="2700000" algn="tl">
                    <a:srgbClr xmlns:mc="http://schemas.openxmlformats.org/markup-compatibility/2006" xmlns:a14="http://schemas.microsoft.com/office/drawing/2010/main" val="000000" mc:Ignorable=""/>
                  </a:outerShdw>
                </a:effectLst>
              </a:rPr>
              <a:t>AIR 1957 AP 539</a:t>
            </a:r>
            <a:r>
              <a:rPr lang="en-US" sz="2000" dirty="0">
                <a:effectLst>
                  <a:outerShdw blurRad="38100" dist="38100" dir="2700000" algn="tl">
                    <a:srgbClr xmlns:mc="http://schemas.openxmlformats.org/markup-compatibility/2006" xmlns:a14="http://schemas.microsoft.com/office/drawing/2010/main" val="000000" mc:Ignorable=""/>
                  </a:outerShdw>
                </a:effectLst>
              </a:rPr>
              <a:t>-</a:t>
            </a:r>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cover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animEffect transition="in" filter="wipe(down)">
                                      <p:cBhvr>
                                        <p:cTn id="7" dur="580">
                                          <p:stCondLst>
                                            <p:cond delay="0"/>
                                          </p:stCondLst>
                                        </p:cTn>
                                        <p:tgtEl>
                                          <p:spTgt spid="197635">
                                            <p:txEl>
                                              <p:pRg st="0" end="0"/>
                                            </p:txEl>
                                          </p:spTgt>
                                        </p:tgtEl>
                                      </p:cBhvr>
                                    </p:animEffect>
                                    <p:anim calcmode="lin" valueType="num">
                                      <p:cBhvr>
                                        <p:cTn id="8" dur="1822" tmFilter="0,0; 0.14,0.36; 0.43,0.73; 0.71,0.91; 1.0,1.0">
                                          <p:stCondLst>
                                            <p:cond delay="0"/>
                                          </p:stCondLst>
                                        </p:cTn>
                                        <p:tgtEl>
                                          <p:spTgt spid="19763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763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763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763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763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97635">
                                            <p:txEl>
                                              <p:pRg st="0" end="0"/>
                                            </p:txEl>
                                          </p:spTgt>
                                        </p:tgtEl>
                                      </p:cBhvr>
                                      <p:to x="100000" y="60000"/>
                                    </p:animScale>
                                    <p:animScale>
                                      <p:cBhvr>
                                        <p:cTn id="14" dur="166" decel="50000">
                                          <p:stCondLst>
                                            <p:cond delay="676"/>
                                          </p:stCondLst>
                                        </p:cTn>
                                        <p:tgtEl>
                                          <p:spTgt spid="197635">
                                            <p:txEl>
                                              <p:pRg st="0" end="0"/>
                                            </p:txEl>
                                          </p:spTgt>
                                        </p:tgtEl>
                                      </p:cBhvr>
                                      <p:to x="100000" y="100000"/>
                                    </p:animScale>
                                    <p:animScale>
                                      <p:cBhvr>
                                        <p:cTn id="15" dur="26">
                                          <p:stCondLst>
                                            <p:cond delay="1312"/>
                                          </p:stCondLst>
                                        </p:cTn>
                                        <p:tgtEl>
                                          <p:spTgt spid="197635">
                                            <p:txEl>
                                              <p:pRg st="0" end="0"/>
                                            </p:txEl>
                                          </p:spTgt>
                                        </p:tgtEl>
                                      </p:cBhvr>
                                      <p:to x="100000" y="80000"/>
                                    </p:animScale>
                                    <p:animScale>
                                      <p:cBhvr>
                                        <p:cTn id="16" dur="166" decel="50000">
                                          <p:stCondLst>
                                            <p:cond delay="1338"/>
                                          </p:stCondLst>
                                        </p:cTn>
                                        <p:tgtEl>
                                          <p:spTgt spid="197635">
                                            <p:txEl>
                                              <p:pRg st="0" end="0"/>
                                            </p:txEl>
                                          </p:spTgt>
                                        </p:tgtEl>
                                      </p:cBhvr>
                                      <p:to x="100000" y="100000"/>
                                    </p:animScale>
                                    <p:animScale>
                                      <p:cBhvr>
                                        <p:cTn id="17" dur="26">
                                          <p:stCondLst>
                                            <p:cond delay="1642"/>
                                          </p:stCondLst>
                                        </p:cTn>
                                        <p:tgtEl>
                                          <p:spTgt spid="197635">
                                            <p:txEl>
                                              <p:pRg st="0" end="0"/>
                                            </p:txEl>
                                          </p:spTgt>
                                        </p:tgtEl>
                                      </p:cBhvr>
                                      <p:to x="100000" y="90000"/>
                                    </p:animScale>
                                    <p:animScale>
                                      <p:cBhvr>
                                        <p:cTn id="18" dur="166" decel="50000">
                                          <p:stCondLst>
                                            <p:cond delay="1668"/>
                                          </p:stCondLst>
                                        </p:cTn>
                                        <p:tgtEl>
                                          <p:spTgt spid="197635">
                                            <p:txEl>
                                              <p:pRg st="0" end="0"/>
                                            </p:txEl>
                                          </p:spTgt>
                                        </p:tgtEl>
                                      </p:cBhvr>
                                      <p:to x="100000" y="100000"/>
                                    </p:animScale>
                                    <p:animScale>
                                      <p:cBhvr>
                                        <p:cTn id="19" dur="26">
                                          <p:stCondLst>
                                            <p:cond delay="1808"/>
                                          </p:stCondLst>
                                        </p:cTn>
                                        <p:tgtEl>
                                          <p:spTgt spid="197635">
                                            <p:txEl>
                                              <p:pRg st="0" end="0"/>
                                            </p:txEl>
                                          </p:spTgt>
                                        </p:tgtEl>
                                      </p:cBhvr>
                                      <p:to x="100000" y="95000"/>
                                    </p:animScale>
                                    <p:animScale>
                                      <p:cBhvr>
                                        <p:cTn id="20" dur="166" decel="50000">
                                          <p:stCondLst>
                                            <p:cond delay="1834"/>
                                          </p:stCondLst>
                                        </p:cTn>
                                        <p:tgtEl>
                                          <p:spTgt spid="197635">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97635">
                                            <p:txEl>
                                              <p:pRg st="1" end="1"/>
                                            </p:txEl>
                                          </p:spTgt>
                                        </p:tgtEl>
                                        <p:attrNameLst>
                                          <p:attrName>style.visibility</p:attrName>
                                        </p:attrNameLst>
                                      </p:cBhvr>
                                      <p:to>
                                        <p:strVal val="visible"/>
                                      </p:to>
                                    </p:set>
                                    <p:animEffect transition="in" filter="wipe(down)">
                                      <p:cBhvr>
                                        <p:cTn id="23" dur="580">
                                          <p:stCondLst>
                                            <p:cond delay="0"/>
                                          </p:stCondLst>
                                        </p:cTn>
                                        <p:tgtEl>
                                          <p:spTgt spid="197635">
                                            <p:txEl>
                                              <p:pRg st="1" end="1"/>
                                            </p:txEl>
                                          </p:spTgt>
                                        </p:tgtEl>
                                      </p:cBhvr>
                                    </p:animEffect>
                                    <p:anim calcmode="lin" valueType="num">
                                      <p:cBhvr>
                                        <p:cTn id="24" dur="1822" tmFilter="0,0; 0.14,0.36; 0.43,0.73; 0.71,0.91; 1.0,1.0">
                                          <p:stCondLst>
                                            <p:cond delay="0"/>
                                          </p:stCondLst>
                                        </p:cTn>
                                        <p:tgtEl>
                                          <p:spTgt spid="197635">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97635">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97635">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97635">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97635">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197635">
                                            <p:txEl>
                                              <p:pRg st="1" end="1"/>
                                            </p:txEl>
                                          </p:spTgt>
                                        </p:tgtEl>
                                      </p:cBhvr>
                                      <p:to x="100000" y="60000"/>
                                    </p:animScale>
                                    <p:animScale>
                                      <p:cBhvr>
                                        <p:cTn id="30" dur="166" decel="50000">
                                          <p:stCondLst>
                                            <p:cond delay="676"/>
                                          </p:stCondLst>
                                        </p:cTn>
                                        <p:tgtEl>
                                          <p:spTgt spid="197635">
                                            <p:txEl>
                                              <p:pRg st="1" end="1"/>
                                            </p:txEl>
                                          </p:spTgt>
                                        </p:tgtEl>
                                      </p:cBhvr>
                                      <p:to x="100000" y="100000"/>
                                    </p:animScale>
                                    <p:animScale>
                                      <p:cBhvr>
                                        <p:cTn id="31" dur="26">
                                          <p:stCondLst>
                                            <p:cond delay="1312"/>
                                          </p:stCondLst>
                                        </p:cTn>
                                        <p:tgtEl>
                                          <p:spTgt spid="197635">
                                            <p:txEl>
                                              <p:pRg st="1" end="1"/>
                                            </p:txEl>
                                          </p:spTgt>
                                        </p:tgtEl>
                                      </p:cBhvr>
                                      <p:to x="100000" y="80000"/>
                                    </p:animScale>
                                    <p:animScale>
                                      <p:cBhvr>
                                        <p:cTn id="32" dur="166" decel="50000">
                                          <p:stCondLst>
                                            <p:cond delay="1338"/>
                                          </p:stCondLst>
                                        </p:cTn>
                                        <p:tgtEl>
                                          <p:spTgt spid="197635">
                                            <p:txEl>
                                              <p:pRg st="1" end="1"/>
                                            </p:txEl>
                                          </p:spTgt>
                                        </p:tgtEl>
                                      </p:cBhvr>
                                      <p:to x="100000" y="100000"/>
                                    </p:animScale>
                                    <p:animScale>
                                      <p:cBhvr>
                                        <p:cTn id="33" dur="26">
                                          <p:stCondLst>
                                            <p:cond delay="1642"/>
                                          </p:stCondLst>
                                        </p:cTn>
                                        <p:tgtEl>
                                          <p:spTgt spid="197635">
                                            <p:txEl>
                                              <p:pRg st="1" end="1"/>
                                            </p:txEl>
                                          </p:spTgt>
                                        </p:tgtEl>
                                      </p:cBhvr>
                                      <p:to x="100000" y="90000"/>
                                    </p:animScale>
                                    <p:animScale>
                                      <p:cBhvr>
                                        <p:cTn id="34" dur="166" decel="50000">
                                          <p:stCondLst>
                                            <p:cond delay="1668"/>
                                          </p:stCondLst>
                                        </p:cTn>
                                        <p:tgtEl>
                                          <p:spTgt spid="197635">
                                            <p:txEl>
                                              <p:pRg st="1" end="1"/>
                                            </p:txEl>
                                          </p:spTgt>
                                        </p:tgtEl>
                                      </p:cBhvr>
                                      <p:to x="100000" y="100000"/>
                                    </p:animScale>
                                    <p:animScale>
                                      <p:cBhvr>
                                        <p:cTn id="35" dur="26">
                                          <p:stCondLst>
                                            <p:cond delay="1808"/>
                                          </p:stCondLst>
                                        </p:cTn>
                                        <p:tgtEl>
                                          <p:spTgt spid="197635">
                                            <p:txEl>
                                              <p:pRg st="1" end="1"/>
                                            </p:txEl>
                                          </p:spTgt>
                                        </p:tgtEl>
                                      </p:cBhvr>
                                      <p:to x="100000" y="95000"/>
                                    </p:animScale>
                                    <p:animScale>
                                      <p:cBhvr>
                                        <p:cTn id="36" dur="166" decel="50000">
                                          <p:stCondLst>
                                            <p:cond delay="1834"/>
                                          </p:stCondLst>
                                        </p:cTn>
                                        <p:tgtEl>
                                          <p:spTgt spid="197635">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97635">
                                            <p:txEl>
                                              <p:pRg st="2" end="2"/>
                                            </p:txEl>
                                          </p:spTgt>
                                        </p:tgtEl>
                                        <p:attrNameLst>
                                          <p:attrName>style.visibility</p:attrName>
                                        </p:attrNameLst>
                                      </p:cBhvr>
                                      <p:to>
                                        <p:strVal val="visible"/>
                                      </p:to>
                                    </p:set>
                                    <p:animEffect transition="in" filter="wipe(down)">
                                      <p:cBhvr>
                                        <p:cTn id="39" dur="580">
                                          <p:stCondLst>
                                            <p:cond delay="0"/>
                                          </p:stCondLst>
                                        </p:cTn>
                                        <p:tgtEl>
                                          <p:spTgt spid="197635">
                                            <p:txEl>
                                              <p:pRg st="2" end="2"/>
                                            </p:txEl>
                                          </p:spTgt>
                                        </p:tgtEl>
                                      </p:cBhvr>
                                    </p:animEffect>
                                    <p:anim calcmode="lin" valueType="num">
                                      <p:cBhvr>
                                        <p:cTn id="40" dur="1822" tmFilter="0,0; 0.14,0.36; 0.43,0.73; 0.71,0.91; 1.0,1.0">
                                          <p:stCondLst>
                                            <p:cond delay="0"/>
                                          </p:stCondLst>
                                        </p:cTn>
                                        <p:tgtEl>
                                          <p:spTgt spid="197635">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97635">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97635">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97635">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97635">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197635">
                                            <p:txEl>
                                              <p:pRg st="2" end="2"/>
                                            </p:txEl>
                                          </p:spTgt>
                                        </p:tgtEl>
                                      </p:cBhvr>
                                      <p:to x="100000" y="60000"/>
                                    </p:animScale>
                                    <p:animScale>
                                      <p:cBhvr>
                                        <p:cTn id="46" dur="166" decel="50000">
                                          <p:stCondLst>
                                            <p:cond delay="676"/>
                                          </p:stCondLst>
                                        </p:cTn>
                                        <p:tgtEl>
                                          <p:spTgt spid="197635">
                                            <p:txEl>
                                              <p:pRg st="2" end="2"/>
                                            </p:txEl>
                                          </p:spTgt>
                                        </p:tgtEl>
                                      </p:cBhvr>
                                      <p:to x="100000" y="100000"/>
                                    </p:animScale>
                                    <p:animScale>
                                      <p:cBhvr>
                                        <p:cTn id="47" dur="26">
                                          <p:stCondLst>
                                            <p:cond delay="1312"/>
                                          </p:stCondLst>
                                        </p:cTn>
                                        <p:tgtEl>
                                          <p:spTgt spid="197635">
                                            <p:txEl>
                                              <p:pRg st="2" end="2"/>
                                            </p:txEl>
                                          </p:spTgt>
                                        </p:tgtEl>
                                      </p:cBhvr>
                                      <p:to x="100000" y="80000"/>
                                    </p:animScale>
                                    <p:animScale>
                                      <p:cBhvr>
                                        <p:cTn id="48" dur="166" decel="50000">
                                          <p:stCondLst>
                                            <p:cond delay="1338"/>
                                          </p:stCondLst>
                                        </p:cTn>
                                        <p:tgtEl>
                                          <p:spTgt spid="197635">
                                            <p:txEl>
                                              <p:pRg st="2" end="2"/>
                                            </p:txEl>
                                          </p:spTgt>
                                        </p:tgtEl>
                                      </p:cBhvr>
                                      <p:to x="100000" y="100000"/>
                                    </p:animScale>
                                    <p:animScale>
                                      <p:cBhvr>
                                        <p:cTn id="49" dur="26">
                                          <p:stCondLst>
                                            <p:cond delay="1642"/>
                                          </p:stCondLst>
                                        </p:cTn>
                                        <p:tgtEl>
                                          <p:spTgt spid="197635">
                                            <p:txEl>
                                              <p:pRg st="2" end="2"/>
                                            </p:txEl>
                                          </p:spTgt>
                                        </p:tgtEl>
                                      </p:cBhvr>
                                      <p:to x="100000" y="90000"/>
                                    </p:animScale>
                                    <p:animScale>
                                      <p:cBhvr>
                                        <p:cTn id="50" dur="166" decel="50000">
                                          <p:stCondLst>
                                            <p:cond delay="1668"/>
                                          </p:stCondLst>
                                        </p:cTn>
                                        <p:tgtEl>
                                          <p:spTgt spid="197635">
                                            <p:txEl>
                                              <p:pRg st="2" end="2"/>
                                            </p:txEl>
                                          </p:spTgt>
                                        </p:tgtEl>
                                      </p:cBhvr>
                                      <p:to x="100000" y="100000"/>
                                    </p:animScale>
                                    <p:animScale>
                                      <p:cBhvr>
                                        <p:cTn id="51" dur="26">
                                          <p:stCondLst>
                                            <p:cond delay="1808"/>
                                          </p:stCondLst>
                                        </p:cTn>
                                        <p:tgtEl>
                                          <p:spTgt spid="197635">
                                            <p:txEl>
                                              <p:pRg st="2" end="2"/>
                                            </p:txEl>
                                          </p:spTgt>
                                        </p:tgtEl>
                                      </p:cBhvr>
                                      <p:to x="100000" y="95000"/>
                                    </p:animScale>
                                    <p:animScale>
                                      <p:cBhvr>
                                        <p:cTn id="52" dur="166" decel="50000">
                                          <p:stCondLst>
                                            <p:cond delay="1834"/>
                                          </p:stCondLst>
                                        </p:cTn>
                                        <p:tgtEl>
                                          <p:spTgt spid="197635">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197635">
                                            <p:txEl>
                                              <p:pRg st="3" end="3"/>
                                            </p:txEl>
                                          </p:spTgt>
                                        </p:tgtEl>
                                        <p:attrNameLst>
                                          <p:attrName>style.visibility</p:attrName>
                                        </p:attrNameLst>
                                      </p:cBhvr>
                                      <p:to>
                                        <p:strVal val="visible"/>
                                      </p:to>
                                    </p:set>
                                    <p:animEffect transition="in" filter="wipe(down)">
                                      <p:cBhvr>
                                        <p:cTn id="55" dur="580">
                                          <p:stCondLst>
                                            <p:cond delay="0"/>
                                          </p:stCondLst>
                                        </p:cTn>
                                        <p:tgtEl>
                                          <p:spTgt spid="197635">
                                            <p:txEl>
                                              <p:pRg st="3" end="3"/>
                                            </p:txEl>
                                          </p:spTgt>
                                        </p:tgtEl>
                                      </p:cBhvr>
                                    </p:animEffect>
                                    <p:anim calcmode="lin" valueType="num">
                                      <p:cBhvr>
                                        <p:cTn id="56" dur="1822" tmFilter="0,0; 0.14,0.36; 0.43,0.73; 0.71,0.91; 1.0,1.0">
                                          <p:stCondLst>
                                            <p:cond delay="0"/>
                                          </p:stCondLst>
                                        </p:cTn>
                                        <p:tgtEl>
                                          <p:spTgt spid="197635">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97635">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97635">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97635">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97635">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197635">
                                            <p:txEl>
                                              <p:pRg st="3" end="3"/>
                                            </p:txEl>
                                          </p:spTgt>
                                        </p:tgtEl>
                                      </p:cBhvr>
                                      <p:to x="100000" y="60000"/>
                                    </p:animScale>
                                    <p:animScale>
                                      <p:cBhvr>
                                        <p:cTn id="62" dur="166" decel="50000">
                                          <p:stCondLst>
                                            <p:cond delay="676"/>
                                          </p:stCondLst>
                                        </p:cTn>
                                        <p:tgtEl>
                                          <p:spTgt spid="197635">
                                            <p:txEl>
                                              <p:pRg st="3" end="3"/>
                                            </p:txEl>
                                          </p:spTgt>
                                        </p:tgtEl>
                                      </p:cBhvr>
                                      <p:to x="100000" y="100000"/>
                                    </p:animScale>
                                    <p:animScale>
                                      <p:cBhvr>
                                        <p:cTn id="63" dur="26">
                                          <p:stCondLst>
                                            <p:cond delay="1312"/>
                                          </p:stCondLst>
                                        </p:cTn>
                                        <p:tgtEl>
                                          <p:spTgt spid="197635">
                                            <p:txEl>
                                              <p:pRg st="3" end="3"/>
                                            </p:txEl>
                                          </p:spTgt>
                                        </p:tgtEl>
                                      </p:cBhvr>
                                      <p:to x="100000" y="80000"/>
                                    </p:animScale>
                                    <p:animScale>
                                      <p:cBhvr>
                                        <p:cTn id="64" dur="166" decel="50000">
                                          <p:stCondLst>
                                            <p:cond delay="1338"/>
                                          </p:stCondLst>
                                        </p:cTn>
                                        <p:tgtEl>
                                          <p:spTgt spid="197635">
                                            <p:txEl>
                                              <p:pRg st="3" end="3"/>
                                            </p:txEl>
                                          </p:spTgt>
                                        </p:tgtEl>
                                      </p:cBhvr>
                                      <p:to x="100000" y="100000"/>
                                    </p:animScale>
                                    <p:animScale>
                                      <p:cBhvr>
                                        <p:cTn id="65" dur="26">
                                          <p:stCondLst>
                                            <p:cond delay="1642"/>
                                          </p:stCondLst>
                                        </p:cTn>
                                        <p:tgtEl>
                                          <p:spTgt spid="197635">
                                            <p:txEl>
                                              <p:pRg st="3" end="3"/>
                                            </p:txEl>
                                          </p:spTgt>
                                        </p:tgtEl>
                                      </p:cBhvr>
                                      <p:to x="100000" y="90000"/>
                                    </p:animScale>
                                    <p:animScale>
                                      <p:cBhvr>
                                        <p:cTn id="66" dur="166" decel="50000">
                                          <p:stCondLst>
                                            <p:cond delay="1668"/>
                                          </p:stCondLst>
                                        </p:cTn>
                                        <p:tgtEl>
                                          <p:spTgt spid="197635">
                                            <p:txEl>
                                              <p:pRg st="3" end="3"/>
                                            </p:txEl>
                                          </p:spTgt>
                                        </p:tgtEl>
                                      </p:cBhvr>
                                      <p:to x="100000" y="100000"/>
                                    </p:animScale>
                                    <p:animScale>
                                      <p:cBhvr>
                                        <p:cTn id="67" dur="26">
                                          <p:stCondLst>
                                            <p:cond delay="1808"/>
                                          </p:stCondLst>
                                        </p:cTn>
                                        <p:tgtEl>
                                          <p:spTgt spid="197635">
                                            <p:txEl>
                                              <p:pRg st="3" end="3"/>
                                            </p:txEl>
                                          </p:spTgt>
                                        </p:tgtEl>
                                      </p:cBhvr>
                                      <p:to x="100000" y="95000"/>
                                    </p:animScale>
                                    <p:animScale>
                                      <p:cBhvr>
                                        <p:cTn id="68" dur="166" decel="50000">
                                          <p:stCondLst>
                                            <p:cond delay="1834"/>
                                          </p:stCondLst>
                                        </p:cTn>
                                        <p:tgtEl>
                                          <p:spTgt spid="197635">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5594B23-5ABD-4B0F-BF83-525CB1651C18}" type="datetime5">
              <a:rPr lang="en-US"/>
              <a:pPr/>
              <a:t>1-Jan-04</a:t>
            </a:fld>
            <a:endParaRPr lang="en-US"/>
          </a:p>
        </p:txBody>
      </p:sp>
      <p:sp>
        <p:nvSpPr>
          <p:cNvPr id="6" name="Slide Number Placeholder 5"/>
          <p:cNvSpPr>
            <a:spLocks noGrp="1"/>
          </p:cNvSpPr>
          <p:nvPr>
            <p:ph type="sldNum" sz="quarter" idx="12"/>
          </p:nvPr>
        </p:nvSpPr>
        <p:spPr/>
        <p:txBody>
          <a:bodyPr/>
          <a:lstStyle/>
          <a:p>
            <a:fld id="{B096A09C-B5A4-4D31-BCEF-8B5A947A73AB}" type="slidenum">
              <a:rPr lang="en-US"/>
              <a:pPr/>
              <a:t>25</a:t>
            </a:fld>
            <a:endParaRPr lang="en-US"/>
          </a:p>
        </p:txBody>
      </p:sp>
      <p:sp>
        <p:nvSpPr>
          <p:cNvPr id="141314" name="Rectangle 2"/>
          <p:cNvSpPr>
            <a:spLocks noGrp="1" noChangeArrowheads="1"/>
          </p:cNvSpPr>
          <p:nvPr>
            <p:ph type="title"/>
          </p:nvPr>
        </p:nvSpPr>
        <p:spPr>
          <a:xfrm>
            <a:off x="457200" y="914400"/>
            <a:ext cx="8153400" cy="3886200"/>
          </a:xfrm>
        </p:spPr>
        <p:txBody>
          <a:bodyPr/>
          <a:lstStyle/>
          <a:p>
            <a:r>
              <a:rPr lang="en-US" sz="4800" b="1" dirty="0">
                <a:latin typeface="Bodoni MT Black" pitchFamily="18" charset="0"/>
              </a:rPr>
              <a:t>Where is the concept of “acting judicially” expressed more comprehensively?</a:t>
            </a:r>
          </a:p>
        </p:txBody>
      </p:sp>
      <p:sp>
        <p:nvSpPr>
          <p:cNvPr id="141315" name="Rectangle 3"/>
          <p:cNvSpPr>
            <a:spLocks noGrp="1" noChangeArrowheads="1"/>
          </p:cNvSpPr>
          <p:nvPr>
            <p:ph type="body" idx="1"/>
          </p:nvPr>
        </p:nvSpPr>
        <p:spPr>
          <a:xfrm>
            <a:off x="1219200" y="5257800"/>
            <a:ext cx="7467600" cy="873125"/>
          </a:xfrm>
        </p:spPr>
        <p:txBody>
          <a:bodyPr/>
          <a:lstStyle/>
          <a:p>
            <a:pPr algn="r">
              <a:buFont typeface="Wingdings" pitchFamily="2" charset="2"/>
              <a:buNone/>
            </a:pPr>
            <a:r>
              <a:rPr lang="en-US" dirty="0"/>
              <a:t>Sec. 77 of the I.P.C</a:t>
            </a:r>
          </a:p>
          <a:p>
            <a:pPr algn="r">
              <a:buFont typeface="Wingdings" pitchFamily="2" charset="2"/>
              <a:buNone/>
            </a:pPr>
            <a:endParaRPr lang="en-US" dirty="0"/>
          </a:p>
        </p:txBody>
      </p:sp>
    </p:spTree>
  </p:cSld>
  <p:clrMapOvr>
    <a:masterClrMapping/>
  </p:clrMapOvr>
  <p:transition xmlns:p14="http://schemas.microsoft.com/office/powerpoint/2010/main" spd="slow">
    <p:cover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41314"/>
                                        </p:tgtEl>
                                        <p:attrNameLst>
                                          <p:attrName>ppt_x</p:attrName>
                                          <p:attrName>ppt_y</p:attrName>
                                        </p:attrNameLst>
                                      </p:cBhvr>
                                    </p:animMotion>
                                    <p:animRot by="1500000">
                                      <p:cBhvr>
                                        <p:cTn id="7" dur="125" fill="hold">
                                          <p:stCondLst>
                                            <p:cond delay="0"/>
                                          </p:stCondLst>
                                        </p:cTn>
                                        <p:tgtEl>
                                          <p:spTgt spid="141314"/>
                                        </p:tgtEl>
                                        <p:attrNameLst>
                                          <p:attrName>r</p:attrName>
                                        </p:attrNameLst>
                                      </p:cBhvr>
                                    </p:animRot>
                                    <p:animRot by="-1500000">
                                      <p:cBhvr>
                                        <p:cTn id="8" dur="125" fill="hold">
                                          <p:stCondLst>
                                            <p:cond delay="125"/>
                                          </p:stCondLst>
                                        </p:cTn>
                                        <p:tgtEl>
                                          <p:spTgt spid="141314"/>
                                        </p:tgtEl>
                                        <p:attrNameLst>
                                          <p:attrName>r</p:attrName>
                                        </p:attrNameLst>
                                      </p:cBhvr>
                                    </p:animRot>
                                    <p:animRot by="-1500000">
                                      <p:cBhvr>
                                        <p:cTn id="9" dur="125" fill="hold">
                                          <p:stCondLst>
                                            <p:cond delay="250"/>
                                          </p:stCondLst>
                                        </p:cTn>
                                        <p:tgtEl>
                                          <p:spTgt spid="141314"/>
                                        </p:tgtEl>
                                        <p:attrNameLst>
                                          <p:attrName>r</p:attrName>
                                        </p:attrNameLst>
                                      </p:cBhvr>
                                    </p:animRot>
                                    <p:animRot by="1500000">
                                      <p:cBhvr>
                                        <p:cTn id="10" dur="125" fill="hold">
                                          <p:stCondLst>
                                            <p:cond delay="375"/>
                                          </p:stCondLst>
                                        </p:cTn>
                                        <p:tgtEl>
                                          <p:spTgt spid="14131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nodeType="click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141315">
                                            <p:txEl>
                                              <p:pRg st="0" end="0"/>
                                            </p:txEl>
                                          </p:spTgt>
                                        </p:tgtEl>
                                        <p:attrNameLst>
                                          <p:attrName>ppt_x</p:attrName>
                                          <p:attrName>ppt_y</p:attrName>
                                        </p:attrNameLst>
                                      </p:cBhvr>
                                    </p:animMotion>
                                    <p:animRot by="1500000">
                                      <p:cBhvr>
                                        <p:cTn id="15" dur="125" fill="hold">
                                          <p:stCondLst>
                                            <p:cond delay="0"/>
                                          </p:stCondLst>
                                        </p:cTn>
                                        <p:tgtEl>
                                          <p:spTgt spid="141315">
                                            <p:txEl>
                                              <p:pRg st="0" end="0"/>
                                            </p:txEl>
                                          </p:spTgt>
                                        </p:tgtEl>
                                        <p:attrNameLst>
                                          <p:attrName>r</p:attrName>
                                        </p:attrNameLst>
                                      </p:cBhvr>
                                    </p:animRot>
                                    <p:animRot by="-1500000">
                                      <p:cBhvr>
                                        <p:cTn id="16" dur="125" fill="hold">
                                          <p:stCondLst>
                                            <p:cond delay="125"/>
                                          </p:stCondLst>
                                        </p:cTn>
                                        <p:tgtEl>
                                          <p:spTgt spid="141315">
                                            <p:txEl>
                                              <p:pRg st="0" end="0"/>
                                            </p:txEl>
                                          </p:spTgt>
                                        </p:tgtEl>
                                        <p:attrNameLst>
                                          <p:attrName>r</p:attrName>
                                        </p:attrNameLst>
                                      </p:cBhvr>
                                    </p:animRot>
                                    <p:animRot by="-1500000">
                                      <p:cBhvr>
                                        <p:cTn id="17" dur="125" fill="hold">
                                          <p:stCondLst>
                                            <p:cond delay="250"/>
                                          </p:stCondLst>
                                        </p:cTn>
                                        <p:tgtEl>
                                          <p:spTgt spid="141315">
                                            <p:txEl>
                                              <p:pRg st="0" end="0"/>
                                            </p:txEl>
                                          </p:spTgt>
                                        </p:tgtEl>
                                        <p:attrNameLst>
                                          <p:attrName>r</p:attrName>
                                        </p:attrNameLst>
                                      </p:cBhvr>
                                    </p:animRot>
                                    <p:animRot by="1500000">
                                      <p:cBhvr>
                                        <p:cTn id="18" dur="125" fill="hold">
                                          <p:stCondLst>
                                            <p:cond delay="375"/>
                                          </p:stCondLst>
                                        </p:cTn>
                                        <p:tgtEl>
                                          <p:spTgt spid="14131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CAAAD01-4586-426F-A771-C76520EDFDB6}" type="datetime5">
              <a:rPr lang="en-US"/>
              <a:pPr/>
              <a:t>1-Jan-04</a:t>
            </a:fld>
            <a:endParaRPr lang="en-US"/>
          </a:p>
        </p:txBody>
      </p:sp>
      <p:sp>
        <p:nvSpPr>
          <p:cNvPr id="6" name="Slide Number Placeholder 5"/>
          <p:cNvSpPr>
            <a:spLocks noGrp="1"/>
          </p:cNvSpPr>
          <p:nvPr>
            <p:ph type="sldNum" sz="quarter" idx="12"/>
          </p:nvPr>
        </p:nvSpPr>
        <p:spPr/>
        <p:txBody>
          <a:bodyPr/>
          <a:lstStyle/>
          <a:p>
            <a:fld id="{F685B846-CA35-4AF5-99FE-6AA59BEADCEB}" type="slidenum">
              <a:rPr lang="en-US"/>
              <a:pPr/>
              <a:t>26</a:t>
            </a:fld>
            <a:endParaRPr lang="en-US"/>
          </a:p>
        </p:txBody>
      </p:sp>
      <p:sp>
        <p:nvSpPr>
          <p:cNvPr id="142338" name="Rectangle 2"/>
          <p:cNvSpPr>
            <a:spLocks noGrp="1" noChangeArrowheads="1"/>
          </p:cNvSpPr>
          <p:nvPr>
            <p:ph type="title"/>
          </p:nvPr>
        </p:nvSpPr>
        <p:spPr/>
        <p:txBody>
          <a:bodyPr/>
          <a:lstStyle/>
          <a:p>
            <a:r>
              <a:rPr lang="en-US" b="1" dirty="0">
                <a:effectLst>
                  <a:outerShdw blurRad="38100" dist="38100" dir="2700000" algn="tl">
                    <a:srgbClr xmlns:mc="http://schemas.openxmlformats.org/markup-compatibility/2006" xmlns:a14="http://schemas.microsoft.com/office/drawing/2010/main" val="000000" mc:Ignorable=""/>
                  </a:outerShdw>
                </a:effectLst>
              </a:rPr>
              <a:t>Sec. 77 I.P.C.</a:t>
            </a:r>
          </a:p>
        </p:txBody>
      </p:sp>
      <p:sp>
        <p:nvSpPr>
          <p:cNvPr id="142339" name="Rectangle 3"/>
          <p:cNvSpPr>
            <a:spLocks noGrp="1" noChangeArrowheads="1"/>
          </p:cNvSpPr>
          <p:nvPr>
            <p:ph type="body" idx="1"/>
          </p:nvPr>
        </p:nvSpPr>
        <p:spPr/>
        <p:txBody>
          <a:bodyPr/>
          <a:lstStyle/>
          <a:p>
            <a:pPr>
              <a:buFont typeface="Wingdings" pitchFamily="2" charset="2"/>
              <a:buNone/>
            </a:pPr>
            <a:r>
              <a:rPr lang="en-US" dirty="0">
                <a:effectLst>
                  <a:outerShdw blurRad="38100" dist="38100" dir="2700000" algn="tl">
                    <a:srgbClr xmlns:mc="http://schemas.openxmlformats.org/markup-compatibility/2006" xmlns:a14="http://schemas.microsoft.com/office/drawing/2010/main" val="000000" mc:Ignorable=""/>
                  </a:outerShdw>
                </a:effectLst>
              </a:rPr>
              <a:t>   </a:t>
            </a:r>
            <a:r>
              <a:rPr lang="en-US" b="1" dirty="0">
                <a:effectLst>
                  <a:outerShdw blurRad="38100" dist="38100" dir="2700000" algn="tl">
                    <a:srgbClr xmlns:mc="http://schemas.openxmlformats.org/markup-compatibility/2006" xmlns:a14="http://schemas.microsoft.com/office/drawing/2010/main" val="000000" mc:Ignorable=""/>
                  </a:outerShdw>
                </a:effectLst>
              </a:rPr>
              <a:t>Nothing is an offence which is done by a Judge when acting judicially in the exercise of any power which is or which in good faith he believes to be, given to him by law.</a:t>
            </a:r>
          </a:p>
          <a:p>
            <a:pPr>
              <a:buFont typeface="Wingdings" pitchFamily="2" charset="2"/>
              <a:buNone/>
            </a:pPr>
            <a:endParaRPr lang="en-US" b="1" dirty="0">
              <a:effectLst>
                <a:outerShdw blurRad="38100" dist="38100" dir="2700000" algn="tl">
                  <a:srgbClr xmlns:mc="http://schemas.openxmlformats.org/markup-compatibility/2006" xmlns:a14="http://schemas.microsoft.com/office/drawing/2010/main" val="000000" mc:Ignorable=""/>
                </a:outerShdw>
              </a:effectLst>
            </a:endParaRPr>
          </a:p>
          <a:p>
            <a:pPr>
              <a:buFont typeface="Wingdings" pitchFamily="2" charset="2"/>
              <a:buNone/>
            </a:pPr>
            <a:endParaRPr lang="en-US" b="1" dirty="0">
              <a:solidFill>
                <a:srgbClr xmlns:mc="http://schemas.openxmlformats.org/markup-compatibility/2006" xmlns:a14="http://schemas.microsoft.com/office/drawing/2010/main" val="99FF99" mc:Ignorable=""/>
              </a:solidFill>
              <a:effectLst>
                <a:outerShdw blurRad="38100" dist="38100" dir="2700000" algn="tl">
                  <a:srgbClr xmlns:mc="http://schemas.openxmlformats.org/markup-compatibility/2006" xmlns:a14="http://schemas.microsoft.com/office/drawing/2010/main" val="000000" mc:Ignorable=""/>
                </a:outerShdw>
              </a:effectLst>
            </a:endParaRPr>
          </a:p>
          <a:p>
            <a:pPr algn="r">
              <a:buFont typeface="Wingdings" pitchFamily="2" charset="2"/>
              <a:buNone/>
            </a:pPr>
            <a:endParaRPr lang="en-US" sz="2400" b="1" dirty="0" smtClean="0">
              <a:solidFill>
                <a:srgbClr xmlns:mc="http://schemas.openxmlformats.org/markup-compatibility/2006" xmlns:a14="http://schemas.microsoft.com/office/drawing/2010/main" val="660033" mc:Ignorable=""/>
              </a:solidFill>
              <a:effectLst>
                <a:outerShdw blurRad="38100" dist="38100" dir="2700000" algn="tl">
                  <a:srgbClr xmlns:mc="http://schemas.openxmlformats.org/markup-compatibility/2006" xmlns:a14="http://schemas.microsoft.com/office/drawing/2010/main" val="000000" mc:Ignorable=""/>
                </a:outerShdw>
              </a:effectLst>
              <a:sym typeface="Webdings" pitchFamily="18" charset="2"/>
            </a:endParaRPr>
          </a:p>
          <a:p>
            <a:pPr algn="r">
              <a:buFont typeface="Wingdings" pitchFamily="2" charset="2"/>
              <a:buNone/>
            </a:pPr>
            <a:r>
              <a:rPr lang="en-US" sz="2400" b="1" dirty="0" smtClean="0">
                <a:solidFill>
                  <a:srgbClr xmlns:mc="http://schemas.openxmlformats.org/markup-compatibility/2006" xmlns:a14="http://schemas.microsoft.com/office/drawing/2010/main" val="660033" mc:Ignorable=""/>
                </a:solidFill>
                <a:effectLst>
                  <a:outerShdw blurRad="38100" dist="38100" dir="2700000" algn="tl">
                    <a:srgbClr xmlns:mc="http://schemas.openxmlformats.org/markup-compatibility/2006" xmlns:a14="http://schemas.microsoft.com/office/drawing/2010/main" val="000000" mc:Ignorable=""/>
                  </a:outerShdw>
                </a:effectLst>
                <a:sym typeface="Webdings" pitchFamily="18" charset="2"/>
              </a:rPr>
              <a:t></a:t>
            </a:r>
            <a:endParaRPr lang="en-US" sz="2400" b="1" dirty="0">
              <a:solidFill>
                <a:srgbClr xmlns:mc="http://schemas.openxmlformats.org/markup-compatibility/2006" xmlns:a14="http://schemas.microsoft.com/office/drawing/2010/main" val="660033" mc:Ignorable=""/>
              </a:solidFill>
              <a:effectLst>
                <a:outerShdw blurRad="38100" dist="38100" dir="2700000" algn="tl">
                  <a:srgbClr xmlns:mc="http://schemas.openxmlformats.org/markup-compatibility/2006" xmlns:a14="http://schemas.microsoft.com/office/drawing/2010/main" val="000000" mc:Ignorable=""/>
                </a:outerShdw>
              </a:effectLst>
              <a:sym typeface="Webdings" pitchFamily="18" charset="2"/>
            </a:endParaRPr>
          </a:p>
        </p:txBody>
      </p:sp>
    </p:spTree>
  </p:cSld>
  <p:clrMapOvr>
    <a:overrideClrMapping bg1="dk2" tx1="lt1" bg2="dk1" tx2="lt2" accent1="accent1" accent2="accent2" accent3="accent3" accent4="accent4" accent5="accent5" accent6="accent6" hlink="hlink" folHlink="folHlink"/>
  </p:clrMapOvr>
  <p:transition xmlns:p14="http://schemas.microsoft.com/office/powerpoint/2010/main" spd="slow">
    <p:cover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142339">
                                            <p:txEl>
                                              <p:pRg st="0" end="0"/>
                                            </p:txEl>
                                          </p:spTgt>
                                        </p:tgtEl>
                                        <p:attrNameLst>
                                          <p:attrName>r</p:attrName>
                                        </p:attrNameLst>
                                      </p:cBhvr>
                                    </p:animRot>
                                    <p:animRot by="-240000">
                                      <p:cBhvr>
                                        <p:cTn id="7" dur="200" fill="hold">
                                          <p:stCondLst>
                                            <p:cond delay="200"/>
                                          </p:stCondLst>
                                        </p:cTn>
                                        <p:tgtEl>
                                          <p:spTgt spid="142339">
                                            <p:txEl>
                                              <p:pRg st="0" end="0"/>
                                            </p:txEl>
                                          </p:spTgt>
                                        </p:tgtEl>
                                        <p:attrNameLst>
                                          <p:attrName>r</p:attrName>
                                        </p:attrNameLst>
                                      </p:cBhvr>
                                    </p:animRot>
                                    <p:animRot by="240000">
                                      <p:cBhvr>
                                        <p:cTn id="8" dur="200" fill="hold">
                                          <p:stCondLst>
                                            <p:cond delay="400"/>
                                          </p:stCondLst>
                                        </p:cTn>
                                        <p:tgtEl>
                                          <p:spTgt spid="142339">
                                            <p:txEl>
                                              <p:pRg st="0" end="0"/>
                                            </p:txEl>
                                          </p:spTgt>
                                        </p:tgtEl>
                                        <p:attrNameLst>
                                          <p:attrName>r</p:attrName>
                                        </p:attrNameLst>
                                      </p:cBhvr>
                                    </p:animRot>
                                    <p:animRot by="-240000">
                                      <p:cBhvr>
                                        <p:cTn id="9" dur="200" fill="hold">
                                          <p:stCondLst>
                                            <p:cond delay="600"/>
                                          </p:stCondLst>
                                        </p:cTn>
                                        <p:tgtEl>
                                          <p:spTgt spid="142339">
                                            <p:txEl>
                                              <p:pRg st="0" end="0"/>
                                            </p:txEl>
                                          </p:spTgt>
                                        </p:tgtEl>
                                        <p:attrNameLst>
                                          <p:attrName>r</p:attrName>
                                        </p:attrNameLst>
                                      </p:cBhvr>
                                    </p:animRot>
                                    <p:animRot by="120000">
                                      <p:cBhvr>
                                        <p:cTn id="10" dur="200" fill="hold">
                                          <p:stCondLst>
                                            <p:cond delay="800"/>
                                          </p:stCondLst>
                                        </p:cTn>
                                        <p:tgtEl>
                                          <p:spTgt spid="142339">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grpId="0" nodeType="clickEffect">
                                  <p:stCondLst>
                                    <p:cond delay="0"/>
                                  </p:stCondLst>
                                  <p:childTnLst>
                                    <p:animRot by="120000">
                                      <p:cBhvr>
                                        <p:cTn id="14" dur="100" fill="hold">
                                          <p:stCondLst>
                                            <p:cond delay="0"/>
                                          </p:stCondLst>
                                        </p:cTn>
                                        <p:tgtEl>
                                          <p:spTgt spid="142339">
                                            <p:txEl>
                                              <p:pRg st="4" end="4"/>
                                            </p:txEl>
                                          </p:spTgt>
                                        </p:tgtEl>
                                        <p:attrNameLst>
                                          <p:attrName>r</p:attrName>
                                        </p:attrNameLst>
                                      </p:cBhvr>
                                    </p:animRot>
                                    <p:animRot by="-240000">
                                      <p:cBhvr>
                                        <p:cTn id="15" dur="200" fill="hold">
                                          <p:stCondLst>
                                            <p:cond delay="200"/>
                                          </p:stCondLst>
                                        </p:cTn>
                                        <p:tgtEl>
                                          <p:spTgt spid="142339">
                                            <p:txEl>
                                              <p:pRg st="4" end="4"/>
                                            </p:txEl>
                                          </p:spTgt>
                                        </p:tgtEl>
                                        <p:attrNameLst>
                                          <p:attrName>r</p:attrName>
                                        </p:attrNameLst>
                                      </p:cBhvr>
                                    </p:animRot>
                                    <p:animRot by="240000">
                                      <p:cBhvr>
                                        <p:cTn id="16" dur="200" fill="hold">
                                          <p:stCondLst>
                                            <p:cond delay="400"/>
                                          </p:stCondLst>
                                        </p:cTn>
                                        <p:tgtEl>
                                          <p:spTgt spid="142339">
                                            <p:txEl>
                                              <p:pRg st="4" end="4"/>
                                            </p:txEl>
                                          </p:spTgt>
                                        </p:tgtEl>
                                        <p:attrNameLst>
                                          <p:attrName>r</p:attrName>
                                        </p:attrNameLst>
                                      </p:cBhvr>
                                    </p:animRot>
                                    <p:animRot by="-240000">
                                      <p:cBhvr>
                                        <p:cTn id="17" dur="200" fill="hold">
                                          <p:stCondLst>
                                            <p:cond delay="600"/>
                                          </p:stCondLst>
                                        </p:cTn>
                                        <p:tgtEl>
                                          <p:spTgt spid="142339">
                                            <p:txEl>
                                              <p:pRg st="4" end="4"/>
                                            </p:txEl>
                                          </p:spTgt>
                                        </p:tgtEl>
                                        <p:attrNameLst>
                                          <p:attrName>r</p:attrName>
                                        </p:attrNameLst>
                                      </p:cBhvr>
                                    </p:animRot>
                                    <p:animRot by="120000">
                                      <p:cBhvr>
                                        <p:cTn id="18" dur="200" fill="hold">
                                          <p:stCondLst>
                                            <p:cond delay="800"/>
                                          </p:stCondLst>
                                        </p:cTn>
                                        <p:tgtEl>
                                          <p:spTgt spid="142339">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sz="quarter" idx="1"/>
          </p:nvPr>
        </p:nvSpPr>
        <p:spPr>
          <a:xfrm>
            <a:off x="457200" y="533400"/>
            <a:ext cx="8229600" cy="5597525"/>
          </a:xfrm>
        </p:spPr>
        <p:txBody>
          <a:bodyPr/>
          <a:lstStyle/>
          <a:p>
            <a:pPr algn="ctr">
              <a:lnSpc>
                <a:spcPct val="90000"/>
              </a:lnSpc>
              <a:buFont typeface="Wingdings" pitchFamily="2" charset="2"/>
              <a:buNone/>
            </a:pPr>
            <a:r>
              <a:rPr lang="en-US" sz="2800" dirty="0" smtClean="0">
                <a:solidFill>
                  <a:srgbClr xmlns:mc="http://schemas.openxmlformats.org/markup-compatibility/2006" xmlns:a14="http://schemas.microsoft.com/office/drawing/2010/main" val="FF0000" mc:Ignorable=""/>
                </a:solidFill>
                <a:latin typeface="Broadway" pitchFamily="82" charset="0"/>
              </a:rPr>
              <a:t>Judicial and Quasi-Judicial   </a:t>
            </a:r>
          </a:p>
          <a:p>
            <a:pPr>
              <a:lnSpc>
                <a:spcPct val="90000"/>
              </a:lnSpc>
              <a:buFont typeface="Wingdings" pitchFamily="2" charset="2"/>
              <a:buNone/>
            </a:pPr>
            <a:endParaRPr lang="en-US" sz="2800" b="1" dirty="0" smtClean="0"/>
          </a:p>
          <a:p>
            <a:pPr>
              <a:lnSpc>
                <a:spcPct val="90000"/>
              </a:lnSpc>
              <a:buFont typeface="Wingdings" pitchFamily="2" charset="2"/>
              <a:buNone/>
            </a:pPr>
            <a:r>
              <a:rPr lang="en-US" sz="2800" b="1" dirty="0" smtClean="0"/>
              <a:t>   It </a:t>
            </a:r>
            <a:r>
              <a:rPr lang="en-US" sz="2800" b="1" dirty="0"/>
              <a:t>is not just judicial but even the quasi-judicial authorities must ensure that they act judicially in the discharge of their duty, </a:t>
            </a:r>
            <a:r>
              <a:rPr lang="en-US" sz="2800" b="1" dirty="0">
                <a:solidFill>
                  <a:srgbClr xmlns:mc="http://schemas.openxmlformats.org/markup-compatibility/2006" xmlns:a14="http://schemas.microsoft.com/office/drawing/2010/main" val="FF0000" mc:Ignorable=""/>
                </a:solidFill>
              </a:rPr>
              <a:t>when their decision affects the rights of others</a:t>
            </a:r>
            <a:r>
              <a:rPr lang="en-US" sz="2800" b="1" dirty="0"/>
              <a:t>. </a:t>
            </a:r>
          </a:p>
          <a:p>
            <a:pPr>
              <a:lnSpc>
                <a:spcPct val="90000"/>
              </a:lnSpc>
              <a:buFont typeface="Wingdings" pitchFamily="2" charset="2"/>
              <a:buNone/>
            </a:pPr>
            <a:endParaRPr lang="en-US" sz="2800" b="1" dirty="0"/>
          </a:p>
          <a:p>
            <a:pPr>
              <a:lnSpc>
                <a:spcPct val="90000"/>
              </a:lnSpc>
              <a:buFont typeface="Wingdings" pitchFamily="2" charset="2"/>
              <a:buNone/>
            </a:pPr>
            <a:r>
              <a:rPr lang="en-US" sz="2800" b="1" dirty="0"/>
              <a:t>   The </a:t>
            </a:r>
            <a:r>
              <a:rPr lang="en-US" sz="2800" b="1" dirty="0" smtClean="0"/>
              <a:t>Revenue Branch Officer and the Recovery </a:t>
            </a:r>
            <a:r>
              <a:rPr lang="en-US" sz="2800" b="1" dirty="0"/>
              <a:t>Officer </a:t>
            </a:r>
            <a:r>
              <a:rPr lang="en-US" sz="2800" b="1" dirty="0" smtClean="0"/>
              <a:t>are such </a:t>
            </a:r>
            <a:r>
              <a:rPr lang="en-US" sz="2800" b="1" dirty="0"/>
              <a:t>quasi-judicial </a:t>
            </a:r>
            <a:r>
              <a:rPr lang="en-US" sz="2800" b="1" dirty="0" smtClean="0"/>
              <a:t>authorities.</a:t>
            </a:r>
            <a:endParaRPr lang="en-US" sz="2800" b="1" dirty="0"/>
          </a:p>
          <a:p>
            <a:pPr>
              <a:lnSpc>
                <a:spcPct val="90000"/>
              </a:lnSpc>
              <a:buFont typeface="Wingdings" pitchFamily="2" charset="2"/>
              <a:buNone/>
            </a:pPr>
            <a:endParaRPr lang="en-US" sz="2800" b="1" dirty="0"/>
          </a:p>
          <a:p>
            <a:pPr>
              <a:lnSpc>
                <a:spcPct val="90000"/>
              </a:lnSpc>
              <a:buFont typeface="Wingdings" pitchFamily="2" charset="2"/>
              <a:buNone/>
            </a:pPr>
            <a:r>
              <a:rPr lang="en-US" sz="2800" b="1" dirty="0"/>
              <a:t>   </a:t>
            </a:r>
          </a:p>
        </p:txBody>
      </p:sp>
      <p:sp>
        <p:nvSpPr>
          <p:cNvPr id="3" name="Date Placeholder 3"/>
          <p:cNvSpPr>
            <a:spLocks noGrp="1"/>
          </p:cNvSpPr>
          <p:nvPr>
            <p:ph type="dt" sz="half" idx="14"/>
          </p:nvPr>
        </p:nvSpPr>
        <p:spPr/>
        <p:txBody>
          <a:bodyPr/>
          <a:lstStyle/>
          <a:p>
            <a:fld id="{ED5E4DAC-D8F9-474B-B18B-D57C2B157209}" type="datetime5">
              <a:rPr lang="en-US"/>
              <a:pPr/>
              <a:t>1-Jan-04</a:t>
            </a:fld>
            <a:endParaRPr lang="en-US" dirty="0"/>
          </a:p>
        </p:txBody>
      </p:sp>
      <p:sp>
        <p:nvSpPr>
          <p:cNvPr id="5" name="Slide Number Placeholder 5"/>
          <p:cNvSpPr>
            <a:spLocks noGrp="1"/>
          </p:cNvSpPr>
          <p:nvPr>
            <p:ph type="sldNum" sz="quarter" idx="15"/>
          </p:nvPr>
        </p:nvSpPr>
        <p:spPr/>
        <p:txBody>
          <a:bodyPr/>
          <a:lstStyle/>
          <a:p>
            <a:fld id="{BDEBDF93-D5B7-4AAF-A05C-589E8A37FBE8}" type="slidenum">
              <a:rPr lang="en-US"/>
              <a:pPr/>
              <a:t>27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02754">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202754">
                                            <p:txEl>
                                              <p:pRg st="2" end="2"/>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grpId="0" nodeType="clickEffect">
                                  <p:stCondLst>
                                    <p:cond delay="0"/>
                                  </p:stCondLst>
                                  <p:childTnLst>
                                    <p:animRot by="21600000">
                                      <p:cBhvr>
                                        <p:cTn id="14" dur="2000" fill="hold"/>
                                        <p:tgtEl>
                                          <p:spTgt spid="202754">
                                            <p:txEl>
                                              <p:pRg st="4" end="4"/>
                                            </p:txEl>
                                          </p:spTgt>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grpId="0" nodeType="clickEffect">
                                  <p:stCondLst>
                                    <p:cond delay="0"/>
                                  </p:stCondLst>
                                  <p:childTnLst>
                                    <p:animRot by="21600000">
                                      <p:cBhvr>
                                        <p:cTn id="18" dur="2000" fill="hold"/>
                                        <p:tgtEl>
                                          <p:spTgt spid="202754">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7" name="Rectangle 3"/>
          <p:cNvSpPr>
            <a:spLocks noGrp="1" noChangeArrowheads="1"/>
          </p:cNvSpPr>
          <p:nvPr>
            <p:ph idx="1"/>
          </p:nvPr>
        </p:nvSpPr>
        <p:spPr/>
        <p:txBody>
          <a:bodyPr/>
          <a:lstStyle/>
          <a:p>
            <a:r>
              <a:rPr lang="en-US" dirty="0">
                <a:effectLst>
                  <a:outerShdw blurRad="38100" dist="38100" dir="2700000" algn="tl">
                    <a:srgbClr xmlns:mc="http://schemas.openxmlformats.org/markup-compatibility/2006" xmlns:a14="http://schemas.microsoft.com/office/drawing/2010/main" val="000000" mc:Ignorable=""/>
                  </a:outerShdw>
                </a:effectLst>
              </a:rPr>
              <a:t>The definition of ‘State’ given in Article 12 for part III of the Constitution relating to Fundamental Rights and incorporated in Article 36 for Part IV which contains the Directive Principles of State Policy; is very wide and includes </a:t>
            </a:r>
            <a:r>
              <a:rPr lang="en-US" b="1" dirty="0">
                <a:effectLst>
                  <a:outerShdw blurRad="38100" dist="38100" dir="2700000" algn="tl">
                    <a:srgbClr xmlns:mc="http://schemas.openxmlformats.org/markup-compatibility/2006" xmlns:a14="http://schemas.microsoft.com/office/drawing/2010/main" val="000000" mc:Ignorable=""/>
                  </a:outerShdw>
                </a:effectLst>
              </a:rPr>
              <a:t>judicial</a:t>
            </a:r>
            <a:r>
              <a:rPr lang="en-US" dirty="0">
                <a:effectLst>
                  <a:outerShdw blurRad="38100" dist="38100" dir="2700000" algn="tl">
                    <a:srgbClr xmlns:mc="http://schemas.openxmlformats.org/markup-compatibility/2006" xmlns:a14="http://schemas.microsoft.com/office/drawing/2010/main" val="000000" mc:Ignorable=""/>
                  </a:outerShdw>
                </a:effectLst>
              </a:rPr>
              <a:t> and </a:t>
            </a:r>
            <a:r>
              <a:rPr lang="en-US" b="1" dirty="0">
                <a:effectLst>
                  <a:outerShdw blurRad="38100" dist="38100" dir="2700000" algn="tl">
                    <a:srgbClr xmlns:mc="http://schemas.openxmlformats.org/markup-compatibility/2006" xmlns:a14="http://schemas.microsoft.com/office/drawing/2010/main" val="000000" mc:Ignorable=""/>
                  </a:outerShdw>
                </a:effectLst>
              </a:rPr>
              <a:t>quasi</a:t>
            </a:r>
            <a:r>
              <a:rPr lang="en-US" dirty="0">
                <a:effectLst>
                  <a:outerShdw blurRad="38100" dist="38100" dir="2700000" algn="tl">
                    <a:srgbClr xmlns:mc="http://schemas.openxmlformats.org/markup-compatibility/2006" xmlns:a14="http://schemas.microsoft.com/office/drawing/2010/main" val="000000" mc:Ignorable=""/>
                  </a:outerShdw>
                </a:effectLst>
              </a:rPr>
              <a:t>-</a:t>
            </a:r>
            <a:r>
              <a:rPr lang="en-US" b="1" dirty="0">
                <a:effectLst>
                  <a:outerShdw blurRad="38100" dist="38100" dir="2700000" algn="tl">
                    <a:srgbClr xmlns:mc="http://schemas.openxmlformats.org/markup-compatibility/2006" xmlns:a14="http://schemas.microsoft.com/office/drawing/2010/main" val="000000" mc:Ignorable=""/>
                  </a:outerShdw>
                </a:effectLst>
              </a:rPr>
              <a:t>judicial</a:t>
            </a:r>
            <a:r>
              <a:rPr lang="en-US" dirty="0">
                <a:effectLst>
                  <a:outerShdw blurRad="38100" dist="38100" dir="2700000" algn="tl">
                    <a:srgbClr xmlns:mc="http://schemas.openxmlformats.org/markup-compatibility/2006" xmlns:a14="http://schemas.microsoft.com/office/drawing/2010/main" val="000000" mc:Ignorable=""/>
                  </a:outerShdw>
                </a:effectLst>
              </a:rPr>
              <a:t> authorities also.</a:t>
            </a:r>
          </a:p>
        </p:txBody>
      </p:sp>
      <p:sp>
        <p:nvSpPr>
          <p:cNvPr id="4" name="Date Placeholder 3"/>
          <p:cNvSpPr>
            <a:spLocks noGrp="1"/>
          </p:cNvSpPr>
          <p:nvPr>
            <p:ph type="dt" sz="half" idx="10"/>
          </p:nvPr>
        </p:nvSpPr>
        <p:spPr/>
        <p:txBody>
          <a:bodyPr/>
          <a:lstStyle/>
          <a:p>
            <a:fld id="{EE4DD69E-83BD-4AA2-99B4-0BD7CD2EE057}" type="datetime5">
              <a:rPr lang="en-US"/>
              <a:pPr/>
              <a:t>1-Jan-04</a:t>
            </a:fld>
            <a:endParaRPr lang="en-US"/>
          </a:p>
        </p:txBody>
      </p:sp>
      <p:sp>
        <p:nvSpPr>
          <p:cNvPr id="6" name="Slide Number Placeholder 5"/>
          <p:cNvSpPr>
            <a:spLocks noGrp="1"/>
          </p:cNvSpPr>
          <p:nvPr>
            <p:ph type="sldNum" sz="quarter" idx="12"/>
          </p:nvPr>
        </p:nvSpPr>
        <p:spPr/>
        <p:txBody>
          <a:bodyPr/>
          <a:lstStyle/>
          <a:p>
            <a:fld id="{8D2AE689-F996-4546-965B-3AE1163AFFD5}" type="slidenum">
              <a:rPr lang="en-US"/>
              <a:pPr/>
              <a:t>28</a:t>
            </a:fld>
            <a:endParaRPr lang="en-US"/>
          </a:p>
        </p:txBody>
      </p:sp>
      <p:sp>
        <p:nvSpPr>
          <p:cNvPr id="246786" name="Rectangle 2"/>
          <p:cNvSpPr>
            <a:spLocks noGrp="1" noChangeArrowheads="1"/>
          </p:cNvSpPr>
          <p:nvPr>
            <p:ph type="title"/>
          </p:nvPr>
        </p:nvSpPr>
        <p:spPr/>
        <p:txBody>
          <a:bodyPr/>
          <a:lstStyle/>
          <a:p>
            <a:r>
              <a:rPr lang="en-US">
                <a:effectLst>
                  <a:outerShdw blurRad="38100" dist="38100" dir="2700000" algn="tl">
                    <a:srgbClr xmlns:mc="http://schemas.openxmlformats.org/markup-compatibility/2006" xmlns:a14="http://schemas.microsoft.com/office/drawing/2010/main" val="000000" mc:Ignorable=""/>
                  </a:outerShdw>
                </a:effectLst>
              </a:rPr>
              <a:t>State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6787">
                                            <p:txEl>
                                              <p:pRg st="0" end="0"/>
                                            </p:txEl>
                                          </p:spTgt>
                                        </p:tgtEl>
                                        <p:attrNameLst>
                                          <p:attrName>style.visibility</p:attrName>
                                        </p:attrNameLst>
                                      </p:cBhvr>
                                      <p:to>
                                        <p:strVal val="visible"/>
                                      </p:to>
                                    </p:set>
                                    <p:animEffect transition="in" filter="wipe(down)">
                                      <p:cBhvr>
                                        <p:cTn id="7" dur="500"/>
                                        <p:tgtEl>
                                          <p:spTgt spid="2467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idx="1"/>
          </p:nvPr>
        </p:nvSpPr>
        <p:spPr>
          <a:xfrm>
            <a:off x="457200" y="457200"/>
            <a:ext cx="8229600" cy="5673725"/>
          </a:xfrm>
        </p:spPr>
        <p:txBody>
          <a:bodyPr>
            <a:normAutofit lnSpcReduction="10000"/>
          </a:bodyPr>
          <a:lstStyle/>
          <a:p>
            <a:r>
              <a:rPr lang="en-GB" sz="3600" b="1" dirty="0">
                <a:effectLst>
                  <a:outerShdw blurRad="38100" dist="38100" dir="2700000" algn="tl">
                    <a:srgbClr xmlns:mc="http://schemas.openxmlformats.org/markup-compatibility/2006" xmlns:a14="http://schemas.microsoft.com/office/drawing/2010/main" val="000000" mc:Ignorable=""/>
                  </a:outerShdw>
                </a:effectLst>
              </a:rPr>
              <a:t>A quasi-judicial act or order pertains to the judicial function of the State.  </a:t>
            </a:r>
            <a:endParaRPr lang="en-GB" sz="3600" b="1" dirty="0" smtClean="0">
              <a:effectLst>
                <a:outerShdw blurRad="38100" dist="38100" dir="2700000" algn="tl">
                  <a:srgbClr xmlns:mc="http://schemas.openxmlformats.org/markup-compatibility/2006" xmlns:a14="http://schemas.microsoft.com/office/drawing/2010/main" val="000000" mc:Ignorable=""/>
                </a:outerShdw>
              </a:effectLst>
            </a:endParaRPr>
          </a:p>
          <a:p>
            <a:r>
              <a:rPr lang="en-GB" sz="3600" b="1" dirty="0" smtClean="0">
                <a:effectLst>
                  <a:outerShdw blurRad="38100" dist="38100" dir="2700000" algn="tl">
                    <a:srgbClr xmlns:mc="http://schemas.openxmlformats.org/markup-compatibility/2006" xmlns:a14="http://schemas.microsoft.com/office/drawing/2010/main" val="000000" mc:Ignorable=""/>
                  </a:outerShdw>
                </a:effectLst>
              </a:rPr>
              <a:t>The </a:t>
            </a:r>
            <a:r>
              <a:rPr lang="en-GB" sz="3600" b="1" dirty="0">
                <a:effectLst>
                  <a:outerShdw blurRad="38100" dist="38100" dir="2700000" algn="tl">
                    <a:srgbClr xmlns:mc="http://schemas.openxmlformats.org/markup-compatibility/2006" xmlns:a14="http://schemas.microsoft.com/office/drawing/2010/main" val="000000" mc:Ignorable=""/>
                  </a:outerShdw>
                </a:effectLst>
              </a:rPr>
              <a:t>fact that such power is not exercised by a Judge/Magistrate but by an </a:t>
            </a:r>
            <a:r>
              <a:rPr lang="en-GB" sz="3600" b="1" dirty="0">
                <a:solidFill>
                  <a:srgbClr xmlns:mc="http://schemas.openxmlformats.org/markup-compatibility/2006" xmlns:a14="http://schemas.microsoft.com/office/drawing/2010/main" val="04E4FC" mc:Ignorable=""/>
                </a:solidFill>
                <a:effectLst>
                  <a:outerShdw blurRad="38100" dist="38100" dir="2700000" algn="tl">
                    <a:srgbClr xmlns:mc="http://schemas.openxmlformats.org/markup-compatibility/2006" xmlns:a14="http://schemas.microsoft.com/office/drawing/2010/main" val="000000" mc:Ignorable=""/>
                  </a:outerShdw>
                </a:effectLst>
              </a:rPr>
              <a:t>administrative authority should make no </a:t>
            </a:r>
            <a:r>
              <a:rPr lang="en-GB" sz="3600" b="1" dirty="0" smtClean="0">
                <a:solidFill>
                  <a:srgbClr xmlns:mc="http://schemas.openxmlformats.org/markup-compatibility/2006" xmlns:a14="http://schemas.microsoft.com/office/drawing/2010/main" val="04E4FC" mc:Ignorable=""/>
                </a:solidFill>
                <a:effectLst>
                  <a:outerShdw blurRad="38100" dist="38100" dir="2700000" algn="tl">
                    <a:srgbClr xmlns:mc="http://schemas.openxmlformats.org/markup-compatibility/2006" xmlns:a14="http://schemas.microsoft.com/office/drawing/2010/main" val="000000" mc:Ignorable=""/>
                  </a:outerShdw>
                </a:effectLst>
              </a:rPr>
              <a:t>difference.</a:t>
            </a:r>
          </a:p>
          <a:p>
            <a:r>
              <a:rPr lang="en-GB" sz="3600" b="1" dirty="0">
                <a:effectLst>
                  <a:outerShdw blurRad="38100" dist="38100" dir="2700000" algn="tl">
                    <a:srgbClr xmlns:mc="http://schemas.openxmlformats.org/markup-compatibility/2006" xmlns:a14="http://schemas.microsoft.com/office/drawing/2010/main" val="000000" mc:Ignorable=""/>
                  </a:outerShdw>
                </a:effectLst>
              </a:rPr>
              <a:t>W</a:t>
            </a:r>
            <a:r>
              <a:rPr lang="en-GB" sz="3600" b="1" dirty="0" smtClean="0">
                <a:effectLst>
                  <a:outerShdw blurRad="38100" dist="38100" dir="2700000" algn="tl">
                    <a:srgbClr xmlns:mc="http://schemas.openxmlformats.org/markup-compatibility/2006" xmlns:a14="http://schemas.microsoft.com/office/drawing/2010/main" val="000000" mc:Ignorable=""/>
                  </a:outerShdw>
                </a:effectLst>
              </a:rPr>
              <a:t>hat </a:t>
            </a:r>
            <a:r>
              <a:rPr lang="en-GB" sz="3600" b="1" dirty="0">
                <a:effectLst>
                  <a:outerShdw blurRad="38100" dist="38100" dir="2700000" algn="tl">
                    <a:srgbClr xmlns:mc="http://schemas.openxmlformats.org/markup-compatibility/2006" xmlns:a14="http://schemas.microsoft.com/office/drawing/2010/main" val="000000" mc:Ignorable=""/>
                  </a:outerShdw>
                </a:effectLst>
              </a:rPr>
              <a:t>is material is the nature of the function and not the person who performs that function. </a:t>
            </a:r>
          </a:p>
          <a:p>
            <a:pPr>
              <a:buFont typeface="Wingdings" pitchFamily="2" charset="2"/>
              <a:buNone/>
            </a:pPr>
            <a:endParaRPr lang="en-GB" sz="3600" b="1" dirty="0">
              <a:effectLst>
                <a:outerShdw blurRad="38100" dist="38100" dir="2700000" algn="tl">
                  <a:srgbClr xmlns:mc="http://schemas.openxmlformats.org/markup-compatibility/2006" xmlns:a14="http://schemas.microsoft.com/office/drawing/2010/main" val="000000" mc:Ignorable=""/>
                </a:outerShdw>
              </a:effectLst>
            </a:endParaRPr>
          </a:p>
        </p:txBody>
      </p:sp>
      <p:sp>
        <p:nvSpPr>
          <p:cNvPr id="3" name="Date Placeholder 3"/>
          <p:cNvSpPr>
            <a:spLocks noGrp="1"/>
          </p:cNvSpPr>
          <p:nvPr>
            <p:ph type="dt" sz="half" idx="10"/>
          </p:nvPr>
        </p:nvSpPr>
        <p:spPr/>
        <p:txBody>
          <a:bodyPr/>
          <a:lstStyle/>
          <a:p>
            <a:fld id="{995337BD-869D-46C2-8EAF-2237C5A5C7AC}" type="datetime5">
              <a:rPr lang="en-US"/>
              <a:pPr/>
              <a:t>1-Jan-04</a:t>
            </a:fld>
            <a:endParaRPr lang="en-US"/>
          </a:p>
        </p:txBody>
      </p:sp>
      <p:sp>
        <p:nvSpPr>
          <p:cNvPr id="5" name="Slide Number Placeholder 5"/>
          <p:cNvSpPr>
            <a:spLocks noGrp="1"/>
          </p:cNvSpPr>
          <p:nvPr>
            <p:ph type="sldNum" sz="quarter" idx="12"/>
          </p:nvPr>
        </p:nvSpPr>
        <p:spPr/>
        <p:txBody>
          <a:bodyPr/>
          <a:lstStyle/>
          <a:p>
            <a:fld id="{AF6CFC28-1768-4C1C-A261-B63A7163F73F}" type="slidenum">
              <a:rPr lang="en-US"/>
              <a:pPr/>
              <a:t>29</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7810">
                                            <p:txEl>
                                              <p:pRg st="0" end="0"/>
                                            </p:txEl>
                                          </p:spTgt>
                                        </p:tgtEl>
                                        <p:attrNameLst>
                                          <p:attrName>style.visibility</p:attrName>
                                        </p:attrNameLst>
                                      </p:cBhvr>
                                      <p:to>
                                        <p:strVal val="visible"/>
                                      </p:to>
                                    </p:set>
                                    <p:animEffect transition="in" filter="fade">
                                      <p:cBhvr>
                                        <p:cTn id="7" dur="1000"/>
                                        <p:tgtEl>
                                          <p:spTgt spid="247810">
                                            <p:txEl>
                                              <p:pRg st="0" end="0"/>
                                            </p:txEl>
                                          </p:spTgt>
                                        </p:tgtEl>
                                      </p:cBhvr>
                                    </p:animEffect>
                                    <p:anim calcmode="lin" valueType="num">
                                      <p:cBhvr>
                                        <p:cTn id="8" dur="1000" fill="hold"/>
                                        <p:tgtEl>
                                          <p:spTgt spid="2478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78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7810">
                                            <p:txEl>
                                              <p:pRg st="1" end="1"/>
                                            </p:txEl>
                                          </p:spTgt>
                                        </p:tgtEl>
                                        <p:attrNameLst>
                                          <p:attrName>style.visibility</p:attrName>
                                        </p:attrNameLst>
                                      </p:cBhvr>
                                      <p:to>
                                        <p:strVal val="visible"/>
                                      </p:to>
                                    </p:set>
                                    <p:animEffect transition="in" filter="fade">
                                      <p:cBhvr>
                                        <p:cTn id="14" dur="1000"/>
                                        <p:tgtEl>
                                          <p:spTgt spid="247810">
                                            <p:txEl>
                                              <p:pRg st="1" end="1"/>
                                            </p:txEl>
                                          </p:spTgt>
                                        </p:tgtEl>
                                      </p:cBhvr>
                                    </p:animEffect>
                                    <p:anim calcmode="lin" valueType="num">
                                      <p:cBhvr>
                                        <p:cTn id="15" dur="1000" fill="hold"/>
                                        <p:tgtEl>
                                          <p:spTgt spid="2478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78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7810">
                                            <p:txEl>
                                              <p:pRg st="2" end="2"/>
                                            </p:txEl>
                                          </p:spTgt>
                                        </p:tgtEl>
                                        <p:attrNameLst>
                                          <p:attrName>style.visibility</p:attrName>
                                        </p:attrNameLst>
                                      </p:cBhvr>
                                      <p:to>
                                        <p:strVal val="visible"/>
                                      </p:to>
                                    </p:set>
                                    <p:animEffect transition="in" filter="fade">
                                      <p:cBhvr>
                                        <p:cTn id="21" dur="1000"/>
                                        <p:tgtEl>
                                          <p:spTgt spid="247810">
                                            <p:txEl>
                                              <p:pRg st="2" end="2"/>
                                            </p:txEl>
                                          </p:spTgt>
                                        </p:tgtEl>
                                      </p:cBhvr>
                                    </p:animEffect>
                                    <p:anim calcmode="lin" valueType="num">
                                      <p:cBhvr>
                                        <p:cTn id="22" dur="1000" fill="hold"/>
                                        <p:tgtEl>
                                          <p:spTgt spid="2478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478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0"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rgbClr xmlns:mc="http://schemas.openxmlformats.org/markup-compatibility/2006" xmlns:a14="http://schemas.microsoft.com/office/drawing/2010/main" val="000000" mc:Ignorable=""/>
            </a:gs>
            <a:gs pos="20000">
              <a:srgbClr xmlns:mc="http://schemas.openxmlformats.org/markup-compatibility/2006" xmlns:a14="http://schemas.microsoft.com/office/drawing/2010/main" val="000040" mc:Ignorable=""/>
            </a:gs>
            <a:gs pos="50000">
              <a:srgbClr xmlns:mc="http://schemas.openxmlformats.org/markup-compatibility/2006" xmlns:a14="http://schemas.microsoft.com/office/drawing/2010/main" val="400040" mc:Ignorable=""/>
            </a:gs>
            <a:gs pos="75000">
              <a:srgbClr xmlns:mc="http://schemas.openxmlformats.org/markup-compatibility/2006" xmlns:a14="http://schemas.microsoft.com/office/drawing/2010/main" val="8F0040" mc:Ignorable=""/>
            </a:gs>
            <a:gs pos="89999">
              <a:srgbClr xmlns:mc="http://schemas.openxmlformats.org/markup-compatibility/2006" xmlns:a14="http://schemas.microsoft.com/office/drawing/2010/main" val="F27300" mc:Ignorable=""/>
            </a:gs>
            <a:gs pos="100000">
              <a:srgbClr xmlns:mc="http://schemas.openxmlformats.org/markup-compatibility/2006" xmlns:a14="http://schemas.microsoft.com/office/drawing/2010/main" val="FFBF00" mc:Ignorable=""/>
            </a:gs>
          </a:gsLst>
          <a:lin ang="5400000" scaled="0"/>
        </a:gradFill>
        <a:effectLst/>
      </p:bgPr>
    </p:bg>
    <p:spTree>
      <p:nvGrpSpPr>
        <p:cNvPr id="1" name=""/>
        <p:cNvGrpSpPr/>
        <p:nvPr/>
      </p:nvGrpSpPr>
      <p:grpSpPr>
        <a:xfrm>
          <a:off x="0" y="0"/>
          <a:ext cx="0" cy="0"/>
          <a:chOff x="0" y="0"/>
          <a:chExt cx="0" cy="0"/>
        </a:xfrm>
      </p:grpSpPr>
      <p:sp>
        <p:nvSpPr>
          <p:cNvPr id="248834" name="Rectangle 2"/>
          <p:cNvSpPr>
            <a:spLocks noGrp="1" noChangeArrowheads="1"/>
          </p:cNvSpPr>
          <p:nvPr>
            <p:ph sz="quarter" idx="1"/>
          </p:nvPr>
        </p:nvSpPr>
        <p:spPr>
          <a:xfrm>
            <a:off x="685800" y="457200"/>
            <a:ext cx="8001000" cy="6096000"/>
          </a:xfrm>
        </p:spPr>
        <p:txBody>
          <a:bodyPr>
            <a:normAutofit/>
          </a:bodyPr>
          <a:lstStyle/>
          <a:p>
            <a:pPr>
              <a:lnSpc>
                <a:spcPct val="90000"/>
              </a:lnSpc>
            </a:pPr>
            <a:r>
              <a:rPr lang="en-US" sz="2400" b="1" dirty="0">
                <a:solidFill>
                  <a:srgbClr xmlns:mc="http://schemas.openxmlformats.org/markup-compatibility/2006" xmlns:a14="http://schemas.microsoft.com/office/drawing/2010/main" val="04E4FC" mc:Ignorable=""/>
                </a:solidFill>
                <a:effectLst>
                  <a:outerShdw blurRad="38100" dist="38100" dir="2700000" algn="tl">
                    <a:srgbClr xmlns:mc="http://schemas.openxmlformats.org/markup-compatibility/2006" xmlns:a14="http://schemas.microsoft.com/office/drawing/2010/main" val="000000" mc:Ignorable=""/>
                  </a:outerShdw>
                </a:effectLst>
              </a:rPr>
              <a:t>Discharge of quasi-judicial functions makes it mandatory for the concerned authority to record a reason-based satisfaction.  </a:t>
            </a:r>
            <a:endParaRPr lang="en-US" sz="2400" b="1" dirty="0" smtClean="0">
              <a:solidFill>
                <a:srgbClr xmlns:mc="http://schemas.openxmlformats.org/markup-compatibility/2006" xmlns:a14="http://schemas.microsoft.com/office/drawing/2010/main" val="04E4FC" mc:Ignorable=""/>
              </a:solidFill>
              <a:effectLst>
                <a:outerShdw blurRad="38100" dist="38100" dir="2700000" algn="tl">
                  <a:srgbClr xmlns:mc="http://schemas.openxmlformats.org/markup-compatibility/2006" xmlns:a14="http://schemas.microsoft.com/office/drawing/2010/main" val="000000" mc:Ignorable=""/>
                </a:outerShdw>
              </a:effectLst>
            </a:endParaRPr>
          </a:p>
          <a:p>
            <a:pPr>
              <a:lnSpc>
                <a:spcPct val="90000"/>
              </a:lnSpc>
            </a:pPr>
            <a:r>
              <a:rPr lang="en-US" sz="2400" b="1" dirty="0" smtClean="0">
                <a:solidFill>
                  <a:schemeClr val="bg2">
                    <a:lumMod val="75000"/>
                  </a:schemeClr>
                </a:solidFill>
                <a:effectLst>
                  <a:outerShdw blurRad="38100" dist="38100" dir="2700000" algn="tl">
                    <a:srgbClr xmlns:mc="http://schemas.openxmlformats.org/markup-compatibility/2006" xmlns:a14="http://schemas.microsoft.com/office/drawing/2010/main" val="000000" mc:Ignorable=""/>
                  </a:outerShdw>
                </a:effectLst>
              </a:rPr>
              <a:t>The </a:t>
            </a:r>
            <a:r>
              <a:rPr lang="en-US" sz="2400" b="1" dirty="0">
                <a:solidFill>
                  <a:schemeClr val="bg2">
                    <a:lumMod val="75000"/>
                  </a:schemeClr>
                </a:solidFill>
                <a:effectLst>
                  <a:outerShdw blurRad="38100" dist="38100" dir="2700000" algn="tl">
                    <a:srgbClr xmlns:mc="http://schemas.openxmlformats.org/markup-compatibility/2006" xmlns:a14="http://schemas.microsoft.com/office/drawing/2010/main" val="000000" mc:Ignorable=""/>
                  </a:outerShdw>
                </a:effectLst>
              </a:rPr>
              <a:t>reasons should have a direct nexus that the order is passed to avoid detriment to the interest of the Revenue.  </a:t>
            </a:r>
            <a:endParaRPr lang="en-US" sz="2400" b="1" dirty="0" smtClean="0">
              <a:solidFill>
                <a:schemeClr val="bg2">
                  <a:lumMod val="75000"/>
                </a:schemeClr>
              </a:solidFill>
              <a:effectLst>
                <a:outerShdw blurRad="38100" dist="38100" dir="2700000" algn="tl">
                  <a:srgbClr xmlns:mc="http://schemas.openxmlformats.org/markup-compatibility/2006" xmlns:a14="http://schemas.microsoft.com/office/drawing/2010/main" val="000000" mc:Ignorable=""/>
                </a:outerShdw>
              </a:effectLst>
            </a:endParaRPr>
          </a:p>
          <a:p>
            <a:pPr>
              <a:lnSpc>
                <a:spcPct val="90000"/>
              </a:lnSpc>
            </a:pPr>
            <a:r>
              <a:rPr lang="en-US" sz="2400" b="1" dirty="0" smtClean="0">
                <a:solidFill>
                  <a:srgbClr xmlns:mc="http://schemas.openxmlformats.org/markup-compatibility/2006" xmlns:a14="http://schemas.microsoft.com/office/drawing/2010/main" val="9999FF" mc:Ignorable=""/>
                </a:solidFill>
                <a:effectLst>
                  <a:outerShdw blurRad="38100" dist="38100" dir="2700000" algn="tl">
                    <a:srgbClr xmlns:mc="http://schemas.openxmlformats.org/markup-compatibility/2006" xmlns:a14="http://schemas.microsoft.com/office/drawing/2010/main" val="000000" mc:Ignorable=""/>
                  </a:outerShdw>
                </a:effectLst>
              </a:rPr>
              <a:t>The </a:t>
            </a:r>
            <a:r>
              <a:rPr lang="en-US" sz="2400" b="1" dirty="0">
                <a:solidFill>
                  <a:srgbClr xmlns:mc="http://schemas.openxmlformats.org/markup-compatibility/2006" xmlns:a14="http://schemas.microsoft.com/office/drawing/2010/main" val="9999FF" mc:Ignorable=""/>
                </a:solidFill>
                <a:effectLst>
                  <a:outerShdw blurRad="38100" dist="38100" dir="2700000" algn="tl">
                    <a:srgbClr xmlns:mc="http://schemas.openxmlformats.org/markup-compatibility/2006" xmlns:a14="http://schemas.microsoft.com/office/drawing/2010/main" val="000000" mc:Ignorable=""/>
                  </a:outerShdw>
                </a:effectLst>
              </a:rPr>
              <a:t>belief of the Officer should have nexus to the reason for such belief and both these features in turn should have nexus to the interest of the Revenue. </a:t>
            </a:r>
            <a:r>
              <a:rPr lang="en-US" sz="2400" b="1" dirty="0">
                <a:solidFill>
                  <a:srgbClr xmlns:mc="http://schemas.openxmlformats.org/markup-compatibility/2006" xmlns:a14="http://schemas.microsoft.com/office/drawing/2010/main" val="04E4FC" mc:Ignorable=""/>
                </a:solidFill>
                <a:effectLst>
                  <a:outerShdw blurRad="38100" dist="38100" dir="2700000" algn="tl">
                    <a:srgbClr xmlns:mc="http://schemas.openxmlformats.org/markup-compatibility/2006" xmlns:a14="http://schemas.microsoft.com/office/drawing/2010/main" val="000000" mc:Ignorable=""/>
                  </a:outerShdw>
                </a:effectLst>
              </a:rPr>
              <a:t> </a:t>
            </a:r>
            <a:endParaRPr lang="en-US" sz="2400" b="1" dirty="0" smtClean="0">
              <a:solidFill>
                <a:srgbClr xmlns:mc="http://schemas.openxmlformats.org/markup-compatibility/2006" xmlns:a14="http://schemas.microsoft.com/office/drawing/2010/main" val="04E4FC" mc:Ignorable=""/>
              </a:solidFill>
              <a:effectLst>
                <a:outerShdw blurRad="38100" dist="38100" dir="2700000" algn="tl">
                  <a:srgbClr xmlns:mc="http://schemas.openxmlformats.org/markup-compatibility/2006" xmlns:a14="http://schemas.microsoft.com/office/drawing/2010/main" val="000000" mc:Ignorable=""/>
                </a:outerShdw>
              </a:effectLst>
            </a:endParaRPr>
          </a:p>
          <a:p>
            <a:pPr>
              <a:lnSpc>
                <a:spcPct val="90000"/>
              </a:lnSpc>
            </a:pPr>
            <a:r>
              <a:rPr lang="en-US" sz="2400" b="1" dirty="0" smtClean="0">
                <a:solidFill>
                  <a:srgbClr xmlns:mc="http://schemas.openxmlformats.org/markup-compatibility/2006" xmlns:a14="http://schemas.microsoft.com/office/drawing/2010/main" val="66FFCC" mc:Ignorable=""/>
                </a:solidFill>
                <a:effectLst>
                  <a:outerShdw blurRad="38100" dist="38100" dir="2700000" algn="tl">
                    <a:srgbClr xmlns:mc="http://schemas.openxmlformats.org/markup-compatibility/2006" xmlns:a14="http://schemas.microsoft.com/office/drawing/2010/main" val="000000" mc:Ignorable=""/>
                  </a:outerShdw>
                </a:effectLst>
              </a:rPr>
              <a:t>The </a:t>
            </a:r>
            <a:r>
              <a:rPr lang="en-US" sz="2400" b="1" dirty="0">
                <a:solidFill>
                  <a:srgbClr xmlns:mc="http://schemas.openxmlformats.org/markup-compatibility/2006" xmlns:a14="http://schemas.microsoft.com/office/drawing/2010/main" val="66FFCC" mc:Ignorable=""/>
                </a:solidFill>
                <a:effectLst>
                  <a:outerShdw blurRad="38100" dist="38100" dir="2700000" algn="tl">
                    <a:srgbClr xmlns:mc="http://schemas.openxmlformats.org/markup-compatibility/2006" xmlns:a14="http://schemas.microsoft.com/office/drawing/2010/main" val="000000" mc:Ignorable=""/>
                  </a:outerShdw>
                </a:effectLst>
              </a:rPr>
              <a:t>belief thus should not be imaginary or </a:t>
            </a:r>
            <a:r>
              <a:rPr lang="en-US" sz="2400" b="1" dirty="0" err="1">
                <a:solidFill>
                  <a:srgbClr xmlns:mc="http://schemas.openxmlformats.org/markup-compatibility/2006" xmlns:a14="http://schemas.microsoft.com/office/drawing/2010/main" val="66FFCC" mc:Ignorable=""/>
                </a:solidFill>
                <a:effectLst>
                  <a:outerShdw blurRad="38100" dist="38100" dir="2700000" algn="tl">
                    <a:srgbClr xmlns:mc="http://schemas.openxmlformats.org/markup-compatibility/2006" xmlns:a14="http://schemas.microsoft.com/office/drawing/2010/main" val="000000" mc:Ignorable=""/>
                  </a:outerShdw>
                </a:effectLst>
              </a:rPr>
              <a:t>unrelatable</a:t>
            </a:r>
            <a:r>
              <a:rPr lang="en-US" sz="2400" b="1" dirty="0">
                <a:solidFill>
                  <a:srgbClr xmlns:mc="http://schemas.openxmlformats.org/markup-compatibility/2006" xmlns:a14="http://schemas.microsoft.com/office/drawing/2010/main" val="66FFCC" mc:Ignorable=""/>
                </a:solidFill>
                <a:effectLst>
                  <a:outerShdw blurRad="38100" dist="38100" dir="2700000" algn="tl">
                    <a:srgbClr xmlns:mc="http://schemas.openxmlformats.org/markup-compatibility/2006" xmlns:a14="http://schemas.microsoft.com/office/drawing/2010/main" val="000000" mc:Ignorable=""/>
                  </a:outerShdw>
                </a:effectLst>
              </a:rPr>
              <a:t> to any kind of cogent material on record of the Assessing Officer's file.</a:t>
            </a:r>
          </a:p>
          <a:p>
            <a:pPr algn="r">
              <a:lnSpc>
                <a:spcPct val="90000"/>
              </a:lnSpc>
              <a:buFont typeface="Wingdings" pitchFamily="2" charset="2"/>
              <a:buNone/>
            </a:pPr>
            <a:endParaRPr lang="en-US" sz="2400" b="1" dirty="0">
              <a:effectLst>
                <a:outerShdw blurRad="38100" dist="38100" dir="2700000" algn="tl">
                  <a:srgbClr xmlns:mc="http://schemas.openxmlformats.org/markup-compatibility/2006" xmlns:a14="http://schemas.microsoft.com/office/drawing/2010/main" val="000000" mc:Ignorable=""/>
                </a:outerShdw>
              </a:effectLst>
            </a:endParaRPr>
          </a:p>
          <a:p>
            <a:pPr algn="r">
              <a:lnSpc>
                <a:spcPct val="90000"/>
              </a:lnSpc>
              <a:buFont typeface="Wingdings" pitchFamily="2" charset="2"/>
              <a:buNone/>
            </a:pPr>
            <a:r>
              <a:rPr lang="en-US" sz="1800" dirty="0">
                <a:effectLst>
                  <a:outerShdw blurRad="38100" dist="38100" dir="2700000" algn="tl">
                    <a:srgbClr xmlns:mc="http://schemas.openxmlformats.org/markup-compatibility/2006" xmlns:a14="http://schemas.microsoft.com/office/drawing/2010/main" val="000000" mc:Ignorable=""/>
                  </a:outerShdw>
                </a:effectLst>
              </a:rPr>
              <a:t>-M/s Sony India Ltd. Vs. Commissioner of Income Tax-</a:t>
            </a:r>
          </a:p>
          <a:p>
            <a:pPr algn="r">
              <a:lnSpc>
                <a:spcPct val="90000"/>
              </a:lnSpc>
              <a:buFont typeface="Wingdings" pitchFamily="2" charset="2"/>
              <a:buNone/>
            </a:pPr>
            <a:r>
              <a:rPr lang="en-US" sz="1800" dirty="0">
                <a:effectLst>
                  <a:outerShdw blurRad="38100" dist="38100" dir="2700000" algn="tl">
                    <a:srgbClr xmlns:mc="http://schemas.openxmlformats.org/markup-compatibility/2006" xmlns:a14="http://schemas.microsoft.com/office/drawing/2010/main" val="000000" mc:Ignorable=""/>
                  </a:outerShdw>
                </a:effectLst>
              </a:rPr>
              <a:t>W.P. (C) NO. 5301/2005  -</a:t>
            </a:r>
          </a:p>
          <a:p>
            <a:pPr algn="r">
              <a:lnSpc>
                <a:spcPct val="90000"/>
              </a:lnSpc>
              <a:buFont typeface="Wingdings" pitchFamily="2" charset="2"/>
              <a:buNone/>
            </a:pPr>
            <a:r>
              <a:rPr lang="en-US" sz="1800" dirty="0">
                <a:effectLst>
                  <a:outerShdw blurRad="38100" dist="38100" dir="2700000" algn="tl">
                    <a:srgbClr xmlns:mc="http://schemas.openxmlformats.org/markup-compatibility/2006" xmlns:a14="http://schemas.microsoft.com/office/drawing/2010/main" val="000000" mc:Ignorable=""/>
                  </a:outerShdw>
                </a:effectLst>
              </a:rPr>
              <a:t>High Court of  New Delhi</a:t>
            </a:r>
          </a:p>
          <a:p>
            <a:pPr>
              <a:lnSpc>
                <a:spcPct val="90000"/>
              </a:lnSpc>
              <a:buFont typeface="Wingdings" pitchFamily="2" charset="2"/>
              <a:buNone/>
            </a:pPr>
            <a:endParaRPr lang="en-US" sz="2400" dirty="0">
              <a:effectLst>
                <a:outerShdw blurRad="38100" dist="38100" dir="2700000" algn="tl">
                  <a:srgbClr xmlns:mc="http://schemas.openxmlformats.org/markup-compatibility/2006" xmlns:a14="http://schemas.microsoft.com/office/drawing/2010/main" val="000000" mc:Ignorable=""/>
                </a:outerShdw>
              </a:effectLst>
            </a:endParaRPr>
          </a:p>
        </p:txBody>
      </p:sp>
      <p:sp>
        <p:nvSpPr>
          <p:cNvPr id="3" name="Date Placeholder 3"/>
          <p:cNvSpPr>
            <a:spLocks noGrp="1"/>
          </p:cNvSpPr>
          <p:nvPr>
            <p:ph type="dt" sz="half" idx="14"/>
          </p:nvPr>
        </p:nvSpPr>
        <p:spPr/>
        <p:txBody>
          <a:bodyPr/>
          <a:lstStyle/>
          <a:p>
            <a:fld id="{4CED3C9A-3BB4-4104-893A-1BDE85E861BF}" type="datetime5">
              <a:rPr lang="en-US"/>
              <a:pPr/>
              <a:t>1-Jan-04</a:t>
            </a:fld>
            <a:endParaRPr lang="en-US"/>
          </a:p>
        </p:txBody>
      </p:sp>
      <p:sp>
        <p:nvSpPr>
          <p:cNvPr id="5" name="Slide Number Placeholder 5"/>
          <p:cNvSpPr>
            <a:spLocks noGrp="1"/>
          </p:cNvSpPr>
          <p:nvPr>
            <p:ph type="sldNum" sz="quarter" idx="15"/>
          </p:nvPr>
        </p:nvSpPr>
        <p:spPr/>
        <p:txBody>
          <a:bodyPr/>
          <a:lstStyle/>
          <a:p>
            <a:fld id="{7C9282D4-B148-4CA3-B24C-9E7D7990DE6D}" type="slidenum">
              <a:rPr lang="en-US"/>
              <a:pPr/>
              <a:t>30</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48834">
                                            <p:txEl>
                                              <p:pRg st="0" end="0"/>
                                            </p:txEl>
                                          </p:spTgt>
                                        </p:tgtEl>
                                        <p:attrNameLst>
                                          <p:attrName>style.visibility</p:attrName>
                                        </p:attrNameLst>
                                      </p:cBhvr>
                                      <p:to>
                                        <p:strVal val="visible"/>
                                      </p:to>
                                    </p:set>
                                    <p:animEffect transition="in" filter="wipe(down)">
                                      <p:cBhvr>
                                        <p:cTn id="7" dur="580">
                                          <p:stCondLst>
                                            <p:cond delay="0"/>
                                          </p:stCondLst>
                                        </p:cTn>
                                        <p:tgtEl>
                                          <p:spTgt spid="248834">
                                            <p:txEl>
                                              <p:pRg st="0" end="0"/>
                                            </p:txEl>
                                          </p:spTgt>
                                        </p:tgtEl>
                                      </p:cBhvr>
                                    </p:animEffect>
                                    <p:anim calcmode="lin" valueType="num">
                                      <p:cBhvr>
                                        <p:cTn id="8" dur="1822" tmFilter="0,0; 0.14,0.36; 0.43,0.73; 0.71,0.91; 1.0,1.0">
                                          <p:stCondLst>
                                            <p:cond delay="0"/>
                                          </p:stCondLst>
                                        </p:cTn>
                                        <p:tgtEl>
                                          <p:spTgt spid="24883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4883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4883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4883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4883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48834">
                                            <p:txEl>
                                              <p:pRg st="0" end="0"/>
                                            </p:txEl>
                                          </p:spTgt>
                                        </p:tgtEl>
                                      </p:cBhvr>
                                      <p:to x="100000" y="60000"/>
                                    </p:animScale>
                                    <p:animScale>
                                      <p:cBhvr>
                                        <p:cTn id="14" dur="166" decel="50000">
                                          <p:stCondLst>
                                            <p:cond delay="676"/>
                                          </p:stCondLst>
                                        </p:cTn>
                                        <p:tgtEl>
                                          <p:spTgt spid="248834">
                                            <p:txEl>
                                              <p:pRg st="0" end="0"/>
                                            </p:txEl>
                                          </p:spTgt>
                                        </p:tgtEl>
                                      </p:cBhvr>
                                      <p:to x="100000" y="100000"/>
                                    </p:animScale>
                                    <p:animScale>
                                      <p:cBhvr>
                                        <p:cTn id="15" dur="26">
                                          <p:stCondLst>
                                            <p:cond delay="1312"/>
                                          </p:stCondLst>
                                        </p:cTn>
                                        <p:tgtEl>
                                          <p:spTgt spid="248834">
                                            <p:txEl>
                                              <p:pRg st="0" end="0"/>
                                            </p:txEl>
                                          </p:spTgt>
                                        </p:tgtEl>
                                      </p:cBhvr>
                                      <p:to x="100000" y="80000"/>
                                    </p:animScale>
                                    <p:animScale>
                                      <p:cBhvr>
                                        <p:cTn id="16" dur="166" decel="50000">
                                          <p:stCondLst>
                                            <p:cond delay="1338"/>
                                          </p:stCondLst>
                                        </p:cTn>
                                        <p:tgtEl>
                                          <p:spTgt spid="248834">
                                            <p:txEl>
                                              <p:pRg st="0" end="0"/>
                                            </p:txEl>
                                          </p:spTgt>
                                        </p:tgtEl>
                                      </p:cBhvr>
                                      <p:to x="100000" y="100000"/>
                                    </p:animScale>
                                    <p:animScale>
                                      <p:cBhvr>
                                        <p:cTn id="17" dur="26">
                                          <p:stCondLst>
                                            <p:cond delay="1642"/>
                                          </p:stCondLst>
                                        </p:cTn>
                                        <p:tgtEl>
                                          <p:spTgt spid="248834">
                                            <p:txEl>
                                              <p:pRg st="0" end="0"/>
                                            </p:txEl>
                                          </p:spTgt>
                                        </p:tgtEl>
                                      </p:cBhvr>
                                      <p:to x="100000" y="90000"/>
                                    </p:animScale>
                                    <p:animScale>
                                      <p:cBhvr>
                                        <p:cTn id="18" dur="166" decel="50000">
                                          <p:stCondLst>
                                            <p:cond delay="1668"/>
                                          </p:stCondLst>
                                        </p:cTn>
                                        <p:tgtEl>
                                          <p:spTgt spid="248834">
                                            <p:txEl>
                                              <p:pRg st="0" end="0"/>
                                            </p:txEl>
                                          </p:spTgt>
                                        </p:tgtEl>
                                      </p:cBhvr>
                                      <p:to x="100000" y="100000"/>
                                    </p:animScale>
                                    <p:animScale>
                                      <p:cBhvr>
                                        <p:cTn id="19" dur="26">
                                          <p:stCondLst>
                                            <p:cond delay="1808"/>
                                          </p:stCondLst>
                                        </p:cTn>
                                        <p:tgtEl>
                                          <p:spTgt spid="248834">
                                            <p:txEl>
                                              <p:pRg st="0" end="0"/>
                                            </p:txEl>
                                          </p:spTgt>
                                        </p:tgtEl>
                                      </p:cBhvr>
                                      <p:to x="100000" y="95000"/>
                                    </p:animScale>
                                    <p:animScale>
                                      <p:cBhvr>
                                        <p:cTn id="20" dur="166" decel="50000">
                                          <p:stCondLst>
                                            <p:cond delay="1834"/>
                                          </p:stCondLst>
                                        </p:cTn>
                                        <p:tgtEl>
                                          <p:spTgt spid="24883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48834">
                                            <p:txEl>
                                              <p:pRg st="1" end="1"/>
                                            </p:txEl>
                                          </p:spTgt>
                                        </p:tgtEl>
                                        <p:attrNameLst>
                                          <p:attrName>style.visibility</p:attrName>
                                        </p:attrNameLst>
                                      </p:cBhvr>
                                      <p:to>
                                        <p:strVal val="visible"/>
                                      </p:to>
                                    </p:set>
                                    <p:animEffect transition="in" filter="wipe(down)">
                                      <p:cBhvr>
                                        <p:cTn id="25" dur="580">
                                          <p:stCondLst>
                                            <p:cond delay="0"/>
                                          </p:stCondLst>
                                        </p:cTn>
                                        <p:tgtEl>
                                          <p:spTgt spid="248834">
                                            <p:txEl>
                                              <p:pRg st="1" end="1"/>
                                            </p:txEl>
                                          </p:spTgt>
                                        </p:tgtEl>
                                      </p:cBhvr>
                                    </p:animEffect>
                                    <p:anim calcmode="lin" valueType="num">
                                      <p:cBhvr>
                                        <p:cTn id="26" dur="1822" tmFilter="0,0; 0.14,0.36; 0.43,0.73; 0.71,0.91; 1.0,1.0">
                                          <p:stCondLst>
                                            <p:cond delay="0"/>
                                          </p:stCondLst>
                                        </p:cTn>
                                        <p:tgtEl>
                                          <p:spTgt spid="248834">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48834">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48834">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48834">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48834">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48834">
                                            <p:txEl>
                                              <p:pRg st="1" end="1"/>
                                            </p:txEl>
                                          </p:spTgt>
                                        </p:tgtEl>
                                      </p:cBhvr>
                                      <p:to x="100000" y="60000"/>
                                    </p:animScale>
                                    <p:animScale>
                                      <p:cBhvr>
                                        <p:cTn id="32" dur="166" decel="50000">
                                          <p:stCondLst>
                                            <p:cond delay="676"/>
                                          </p:stCondLst>
                                        </p:cTn>
                                        <p:tgtEl>
                                          <p:spTgt spid="248834">
                                            <p:txEl>
                                              <p:pRg st="1" end="1"/>
                                            </p:txEl>
                                          </p:spTgt>
                                        </p:tgtEl>
                                      </p:cBhvr>
                                      <p:to x="100000" y="100000"/>
                                    </p:animScale>
                                    <p:animScale>
                                      <p:cBhvr>
                                        <p:cTn id="33" dur="26">
                                          <p:stCondLst>
                                            <p:cond delay="1312"/>
                                          </p:stCondLst>
                                        </p:cTn>
                                        <p:tgtEl>
                                          <p:spTgt spid="248834">
                                            <p:txEl>
                                              <p:pRg st="1" end="1"/>
                                            </p:txEl>
                                          </p:spTgt>
                                        </p:tgtEl>
                                      </p:cBhvr>
                                      <p:to x="100000" y="80000"/>
                                    </p:animScale>
                                    <p:animScale>
                                      <p:cBhvr>
                                        <p:cTn id="34" dur="166" decel="50000">
                                          <p:stCondLst>
                                            <p:cond delay="1338"/>
                                          </p:stCondLst>
                                        </p:cTn>
                                        <p:tgtEl>
                                          <p:spTgt spid="248834">
                                            <p:txEl>
                                              <p:pRg st="1" end="1"/>
                                            </p:txEl>
                                          </p:spTgt>
                                        </p:tgtEl>
                                      </p:cBhvr>
                                      <p:to x="100000" y="100000"/>
                                    </p:animScale>
                                    <p:animScale>
                                      <p:cBhvr>
                                        <p:cTn id="35" dur="26">
                                          <p:stCondLst>
                                            <p:cond delay="1642"/>
                                          </p:stCondLst>
                                        </p:cTn>
                                        <p:tgtEl>
                                          <p:spTgt spid="248834">
                                            <p:txEl>
                                              <p:pRg st="1" end="1"/>
                                            </p:txEl>
                                          </p:spTgt>
                                        </p:tgtEl>
                                      </p:cBhvr>
                                      <p:to x="100000" y="90000"/>
                                    </p:animScale>
                                    <p:animScale>
                                      <p:cBhvr>
                                        <p:cTn id="36" dur="166" decel="50000">
                                          <p:stCondLst>
                                            <p:cond delay="1668"/>
                                          </p:stCondLst>
                                        </p:cTn>
                                        <p:tgtEl>
                                          <p:spTgt spid="248834">
                                            <p:txEl>
                                              <p:pRg st="1" end="1"/>
                                            </p:txEl>
                                          </p:spTgt>
                                        </p:tgtEl>
                                      </p:cBhvr>
                                      <p:to x="100000" y="100000"/>
                                    </p:animScale>
                                    <p:animScale>
                                      <p:cBhvr>
                                        <p:cTn id="37" dur="26">
                                          <p:stCondLst>
                                            <p:cond delay="1808"/>
                                          </p:stCondLst>
                                        </p:cTn>
                                        <p:tgtEl>
                                          <p:spTgt spid="248834">
                                            <p:txEl>
                                              <p:pRg st="1" end="1"/>
                                            </p:txEl>
                                          </p:spTgt>
                                        </p:tgtEl>
                                      </p:cBhvr>
                                      <p:to x="100000" y="95000"/>
                                    </p:animScale>
                                    <p:animScale>
                                      <p:cBhvr>
                                        <p:cTn id="38" dur="166" decel="50000">
                                          <p:stCondLst>
                                            <p:cond delay="1834"/>
                                          </p:stCondLst>
                                        </p:cTn>
                                        <p:tgtEl>
                                          <p:spTgt spid="248834">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48834">
                                            <p:txEl>
                                              <p:pRg st="2" end="2"/>
                                            </p:txEl>
                                          </p:spTgt>
                                        </p:tgtEl>
                                        <p:attrNameLst>
                                          <p:attrName>style.visibility</p:attrName>
                                        </p:attrNameLst>
                                      </p:cBhvr>
                                      <p:to>
                                        <p:strVal val="visible"/>
                                      </p:to>
                                    </p:set>
                                    <p:animEffect transition="in" filter="wipe(down)">
                                      <p:cBhvr>
                                        <p:cTn id="43" dur="580">
                                          <p:stCondLst>
                                            <p:cond delay="0"/>
                                          </p:stCondLst>
                                        </p:cTn>
                                        <p:tgtEl>
                                          <p:spTgt spid="248834">
                                            <p:txEl>
                                              <p:pRg st="2" end="2"/>
                                            </p:txEl>
                                          </p:spTgt>
                                        </p:tgtEl>
                                      </p:cBhvr>
                                    </p:animEffect>
                                    <p:anim calcmode="lin" valueType="num">
                                      <p:cBhvr>
                                        <p:cTn id="44" dur="1822" tmFilter="0,0; 0.14,0.36; 0.43,0.73; 0.71,0.91; 1.0,1.0">
                                          <p:stCondLst>
                                            <p:cond delay="0"/>
                                          </p:stCondLst>
                                        </p:cTn>
                                        <p:tgtEl>
                                          <p:spTgt spid="248834">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48834">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48834">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48834">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48834">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248834">
                                            <p:txEl>
                                              <p:pRg st="2" end="2"/>
                                            </p:txEl>
                                          </p:spTgt>
                                        </p:tgtEl>
                                      </p:cBhvr>
                                      <p:to x="100000" y="60000"/>
                                    </p:animScale>
                                    <p:animScale>
                                      <p:cBhvr>
                                        <p:cTn id="50" dur="166" decel="50000">
                                          <p:stCondLst>
                                            <p:cond delay="676"/>
                                          </p:stCondLst>
                                        </p:cTn>
                                        <p:tgtEl>
                                          <p:spTgt spid="248834">
                                            <p:txEl>
                                              <p:pRg st="2" end="2"/>
                                            </p:txEl>
                                          </p:spTgt>
                                        </p:tgtEl>
                                      </p:cBhvr>
                                      <p:to x="100000" y="100000"/>
                                    </p:animScale>
                                    <p:animScale>
                                      <p:cBhvr>
                                        <p:cTn id="51" dur="26">
                                          <p:stCondLst>
                                            <p:cond delay="1312"/>
                                          </p:stCondLst>
                                        </p:cTn>
                                        <p:tgtEl>
                                          <p:spTgt spid="248834">
                                            <p:txEl>
                                              <p:pRg st="2" end="2"/>
                                            </p:txEl>
                                          </p:spTgt>
                                        </p:tgtEl>
                                      </p:cBhvr>
                                      <p:to x="100000" y="80000"/>
                                    </p:animScale>
                                    <p:animScale>
                                      <p:cBhvr>
                                        <p:cTn id="52" dur="166" decel="50000">
                                          <p:stCondLst>
                                            <p:cond delay="1338"/>
                                          </p:stCondLst>
                                        </p:cTn>
                                        <p:tgtEl>
                                          <p:spTgt spid="248834">
                                            <p:txEl>
                                              <p:pRg st="2" end="2"/>
                                            </p:txEl>
                                          </p:spTgt>
                                        </p:tgtEl>
                                      </p:cBhvr>
                                      <p:to x="100000" y="100000"/>
                                    </p:animScale>
                                    <p:animScale>
                                      <p:cBhvr>
                                        <p:cTn id="53" dur="26">
                                          <p:stCondLst>
                                            <p:cond delay="1642"/>
                                          </p:stCondLst>
                                        </p:cTn>
                                        <p:tgtEl>
                                          <p:spTgt spid="248834">
                                            <p:txEl>
                                              <p:pRg st="2" end="2"/>
                                            </p:txEl>
                                          </p:spTgt>
                                        </p:tgtEl>
                                      </p:cBhvr>
                                      <p:to x="100000" y="90000"/>
                                    </p:animScale>
                                    <p:animScale>
                                      <p:cBhvr>
                                        <p:cTn id="54" dur="166" decel="50000">
                                          <p:stCondLst>
                                            <p:cond delay="1668"/>
                                          </p:stCondLst>
                                        </p:cTn>
                                        <p:tgtEl>
                                          <p:spTgt spid="248834">
                                            <p:txEl>
                                              <p:pRg st="2" end="2"/>
                                            </p:txEl>
                                          </p:spTgt>
                                        </p:tgtEl>
                                      </p:cBhvr>
                                      <p:to x="100000" y="100000"/>
                                    </p:animScale>
                                    <p:animScale>
                                      <p:cBhvr>
                                        <p:cTn id="55" dur="26">
                                          <p:stCondLst>
                                            <p:cond delay="1808"/>
                                          </p:stCondLst>
                                        </p:cTn>
                                        <p:tgtEl>
                                          <p:spTgt spid="248834">
                                            <p:txEl>
                                              <p:pRg st="2" end="2"/>
                                            </p:txEl>
                                          </p:spTgt>
                                        </p:tgtEl>
                                      </p:cBhvr>
                                      <p:to x="100000" y="95000"/>
                                    </p:animScale>
                                    <p:animScale>
                                      <p:cBhvr>
                                        <p:cTn id="56" dur="166" decel="50000">
                                          <p:stCondLst>
                                            <p:cond delay="1834"/>
                                          </p:stCondLst>
                                        </p:cTn>
                                        <p:tgtEl>
                                          <p:spTgt spid="248834">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48834">
                                            <p:txEl>
                                              <p:pRg st="3" end="3"/>
                                            </p:txEl>
                                          </p:spTgt>
                                        </p:tgtEl>
                                        <p:attrNameLst>
                                          <p:attrName>style.visibility</p:attrName>
                                        </p:attrNameLst>
                                      </p:cBhvr>
                                      <p:to>
                                        <p:strVal val="visible"/>
                                      </p:to>
                                    </p:set>
                                    <p:animEffect transition="in" filter="wipe(down)">
                                      <p:cBhvr>
                                        <p:cTn id="61" dur="580">
                                          <p:stCondLst>
                                            <p:cond delay="0"/>
                                          </p:stCondLst>
                                        </p:cTn>
                                        <p:tgtEl>
                                          <p:spTgt spid="248834">
                                            <p:txEl>
                                              <p:pRg st="3" end="3"/>
                                            </p:txEl>
                                          </p:spTgt>
                                        </p:tgtEl>
                                      </p:cBhvr>
                                    </p:animEffect>
                                    <p:anim calcmode="lin" valueType="num">
                                      <p:cBhvr>
                                        <p:cTn id="62" dur="1822" tmFilter="0,0; 0.14,0.36; 0.43,0.73; 0.71,0.91; 1.0,1.0">
                                          <p:stCondLst>
                                            <p:cond delay="0"/>
                                          </p:stCondLst>
                                        </p:cTn>
                                        <p:tgtEl>
                                          <p:spTgt spid="248834">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48834">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48834">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48834">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48834">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248834">
                                            <p:txEl>
                                              <p:pRg st="3" end="3"/>
                                            </p:txEl>
                                          </p:spTgt>
                                        </p:tgtEl>
                                      </p:cBhvr>
                                      <p:to x="100000" y="60000"/>
                                    </p:animScale>
                                    <p:animScale>
                                      <p:cBhvr>
                                        <p:cTn id="68" dur="166" decel="50000">
                                          <p:stCondLst>
                                            <p:cond delay="676"/>
                                          </p:stCondLst>
                                        </p:cTn>
                                        <p:tgtEl>
                                          <p:spTgt spid="248834">
                                            <p:txEl>
                                              <p:pRg st="3" end="3"/>
                                            </p:txEl>
                                          </p:spTgt>
                                        </p:tgtEl>
                                      </p:cBhvr>
                                      <p:to x="100000" y="100000"/>
                                    </p:animScale>
                                    <p:animScale>
                                      <p:cBhvr>
                                        <p:cTn id="69" dur="26">
                                          <p:stCondLst>
                                            <p:cond delay="1312"/>
                                          </p:stCondLst>
                                        </p:cTn>
                                        <p:tgtEl>
                                          <p:spTgt spid="248834">
                                            <p:txEl>
                                              <p:pRg st="3" end="3"/>
                                            </p:txEl>
                                          </p:spTgt>
                                        </p:tgtEl>
                                      </p:cBhvr>
                                      <p:to x="100000" y="80000"/>
                                    </p:animScale>
                                    <p:animScale>
                                      <p:cBhvr>
                                        <p:cTn id="70" dur="166" decel="50000">
                                          <p:stCondLst>
                                            <p:cond delay="1338"/>
                                          </p:stCondLst>
                                        </p:cTn>
                                        <p:tgtEl>
                                          <p:spTgt spid="248834">
                                            <p:txEl>
                                              <p:pRg st="3" end="3"/>
                                            </p:txEl>
                                          </p:spTgt>
                                        </p:tgtEl>
                                      </p:cBhvr>
                                      <p:to x="100000" y="100000"/>
                                    </p:animScale>
                                    <p:animScale>
                                      <p:cBhvr>
                                        <p:cTn id="71" dur="26">
                                          <p:stCondLst>
                                            <p:cond delay="1642"/>
                                          </p:stCondLst>
                                        </p:cTn>
                                        <p:tgtEl>
                                          <p:spTgt spid="248834">
                                            <p:txEl>
                                              <p:pRg st="3" end="3"/>
                                            </p:txEl>
                                          </p:spTgt>
                                        </p:tgtEl>
                                      </p:cBhvr>
                                      <p:to x="100000" y="90000"/>
                                    </p:animScale>
                                    <p:animScale>
                                      <p:cBhvr>
                                        <p:cTn id="72" dur="166" decel="50000">
                                          <p:stCondLst>
                                            <p:cond delay="1668"/>
                                          </p:stCondLst>
                                        </p:cTn>
                                        <p:tgtEl>
                                          <p:spTgt spid="248834">
                                            <p:txEl>
                                              <p:pRg st="3" end="3"/>
                                            </p:txEl>
                                          </p:spTgt>
                                        </p:tgtEl>
                                      </p:cBhvr>
                                      <p:to x="100000" y="100000"/>
                                    </p:animScale>
                                    <p:animScale>
                                      <p:cBhvr>
                                        <p:cTn id="73" dur="26">
                                          <p:stCondLst>
                                            <p:cond delay="1808"/>
                                          </p:stCondLst>
                                        </p:cTn>
                                        <p:tgtEl>
                                          <p:spTgt spid="248834">
                                            <p:txEl>
                                              <p:pRg st="3" end="3"/>
                                            </p:txEl>
                                          </p:spTgt>
                                        </p:tgtEl>
                                      </p:cBhvr>
                                      <p:to x="100000" y="95000"/>
                                    </p:animScale>
                                    <p:animScale>
                                      <p:cBhvr>
                                        <p:cTn id="74" dur="166" decel="50000">
                                          <p:stCondLst>
                                            <p:cond delay="1834"/>
                                          </p:stCondLst>
                                        </p:cTn>
                                        <p:tgtEl>
                                          <p:spTgt spid="248834">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248834">
                                            <p:txEl>
                                              <p:pRg st="5" end="5"/>
                                            </p:txEl>
                                          </p:spTgt>
                                        </p:tgtEl>
                                        <p:attrNameLst>
                                          <p:attrName>style.visibility</p:attrName>
                                        </p:attrNameLst>
                                      </p:cBhvr>
                                      <p:to>
                                        <p:strVal val="visible"/>
                                      </p:to>
                                    </p:set>
                                    <p:animEffect transition="in" filter="wipe(down)">
                                      <p:cBhvr>
                                        <p:cTn id="79" dur="580">
                                          <p:stCondLst>
                                            <p:cond delay="0"/>
                                          </p:stCondLst>
                                        </p:cTn>
                                        <p:tgtEl>
                                          <p:spTgt spid="248834">
                                            <p:txEl>
                                              <p:pRg st="5" end="5"/>
                                            </p:txEl>
                                          </p:spTgt>
                                        </p:tgtEl>
                                      </p:cBhvr>
                                    </p:animEffect>
                                    <p:anim calcmode="lin" valueType="num">
                                      <p:cBhvr>
                                        <p:cTn id="80" dur="1822" tmFilter="0,0; 0.14,0.36; 0.43,0.73; 0.71,0.91; 1.0,1.0">
                                          <p:stCondLst>
                                            <p:cond delay="0"/>
                                          </p:stCondLst>
                                        </p:cTn>
                                        <p:tgtEl>
                                          <p:spTgt spid="248834">
                                            <p:txEl>
                                              <p:pRg st="5" end="5"/>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248834">
                                            <p:txEl>
                                              <p:pRg st="5" end="5"/>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248834">
                                            <p:txEl>
                                              <p:pRg st="5" end="5"/>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248834">
                                            <p:txEl>
                                              <p:pRg st="5" end="5"/>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248834">
                                            <p:txEl>
                                              <p:pRg st="5" end="5"/>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248834">
                                            <p:txEl>
                                              <p:pRg st="5" end="5"/>
                                            </p:txEl>
                                          </p:spTgt>
                                        </p:tgtEl>
                                      </p:cBhvr>
                                      <p:to x="100000" y="60000"/>
                                    </p:animScale>
                                    <p:animScale>
                                      <p:cBhvr>
                                        <p:cTn id="86" dur="166" decel="50000">
                                          <p:stCondLst>
                                            <p:cond delay="676"/>
                                          </p:stCondLst>
                                        </p:cTn>
                                        <p:tgtEl>
                                          <p:spTgt spid="248834">
                                            <p:txEl>
                                              <p:pRg st="5" end="5"/>
                                            </p:txEl>
                                          </p:spTgt>
                                        </p:tgtEl>
                                      </p:cBhvr>
                                      <p:to x="100000" y="100000"/>
                                    </p:animScale>
                                    <p:animScale>
                                      <p:cBhvr>
                                        <p:cTn id="87" dur="26">
                                          <p:stCondLst>
                                            <p:cond delay="1312"/>
                                          </p:stCondLst>
                                        </p:cTn>
                                        <p:tgtEl>
                                          <p:spTgt spid="248834">
                                            <p:txEl>
                                              <p:pRg st="5" end="5"/>
                                            </p:txEl>
                                          </p:spTgt>
                                        </p:tgtEl>
                                      </p:cBhvr>
                                      <p:to x="100000" y="80000"/>
                                    </p:animScale>
                                    <p:animScale>
                                      <p:cBhvr>
                                        <p:cTn id="88" dur="166" decel="50000">
                                          <p:stCondLst>
                                            <p:cond delay="1338"/>
                                          </p:stCondLst>
                                        </p:cTn>
                                        <p:tgtEl>
                                          <p:spTgt spid="248834">
                                            <p:txEl>
                                              <p:pRg st="5" end="5"/>
                                            </p:txEl>
                                          </p:spTgt>
                                        </p:tgtEl>
                                      </p:cBhvr>
                                      <p:to x="100000" y="100000"/>
                                    </p:animScale>
                                    <p:animScale>
                                      <p:cBhvr>
                                        <p:cTn id="89" dur="26">
                                          <p:stCondLst>
                                            <p:cond delay="1642"/>
                                          </p:stCondLst>
                                        </p:cTn>
                                        <p:tgtEl>
                                          <p:spTgt spid="248834">
                                            <p:txEl>
                                              <p:pRg st="5" end="5"/>
                                            </p:txEl>
                                          </p:spTgt>
                                        </p:tgtEl>
                                      </p:cBhvr>
                                      <p:to x="100000" y="90000"/>
                                    </p:animScale>
                                    <p:animScale>
                                      <p:cBhvr>
                                        <p:cTn id="90" dur="166" decel="50000">
                                          <p:stCondLst>
                                            <p:cond delay="1668"/>
                                          </p:stCondLst>
                                        </p:cTn>
                                        <p:tgtEl>
                                          <p:spTgt spid="248834">
                                            <p:txEl>
                                              <p:pRg st="5" end="5"/>
                                            </p:txEl>
                                          </p:spTgt>
                                        </p:tgtEl>
                                      </p:cBhvr>
                                      <p:to x="100000" y="100000"/>
                                    </p:animScale>
                                    <p:animScale>
                                      <p:cBhvr>
                                        <p:cTn id="91" dur="26">
                                          <p:stCondLst>
                                            <p:cond delay="1808"/>
                                          </p:stCondLst>
                                        </p:cTn>
                                        <p:tgtEl>
                                          <p:spTgt spid="248834">
                                            <p:txEl>
                                              <p:pRg st="5" end="5"/>
                                            </p:txEl>
                                          </p:spTgt>
                                        </p:tgtEl>
                                      </p:cBhvr>
                                      <p:to x="100000" y="95000"/>
                                    </p:animScale>
                                    <p:animScale>
                                      <p:cBhvr>
                                        <p:cTn id="92" dur="166" decel="50000">
                                          <p:stCondLst>
                                            <p:cond delay="1834"/>
                                          </p:stCondLst>
                                        </p:cTn>
                                        <p:tgtEl>
                                          <p:spTgt spid="248834">
                                            <p:txEl>
                                              <p:pRg st="5" end="5"/>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248834">
                                            <p:txEl>
                                              <p:pRg st="6" end="6"/>
                                            </p:txEl>
                                          </p:spTgt>
                                        </p:tgtEl>
                                        <p:attrNameLst>
                                          <p:attrName>style.visibility</p:attrName>
                                        </p:attrNameLst>
                                      </p:cBhvr>
                                      <p:to>
                                        <p:strVal val="visible"/>
                                      </p:to>
                                    </p:set>
                                    <p:animEffect transition="in" filter="wipe(down)">
                                      <p:cBhvr>
                                        <p:cTn id="97" dur="580">
                                          <p:stCondLst>
                                            <p:cond delay="0"/>
                                          </p:stCondLst>
                                        </p:cTn>
                                        <p:tgtEl>
                                          <p:spTgt spid="248834">
                                            <p:txEl>
                                              <p:pRg st="6" end="6"/>
                                            </p:txEl>
                                          </p:spTgt>
                                        </p:tgtEl>
                                      </p:cBhvr>
                                    </p:animEffect>
                                    <p:anim calcmode="lin" valueType="num">
                                      <p:cBhvr>
                                        <p:cTn id="98" dur="1822" tmFilter="0,0; 0.14,0.36; 0.43,0.73; 0.71,0.91; 1.0,1.0">
                                          <p:stCondLst>
                                            <p:cond delay="0"/>
                                          </p:stCondLst>
                                        </p:cTn>
                                        <p:tgtEl>
                                          <p:spTgt spid="248834">
                                            <p:txEl>
                                              <p:pRg st="6" end="6"/>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248834">
                                            <p:txEl>
                                              <p:pRg st="6" end="6"/>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248834">
                                            <p:txEl>
                                              <p:pRg st="6" end="6"/>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248834">
                                            <p:txEl>
                                              <p:pRg st="6" end="6"/>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248834">
                                            <p:txEl>
                                              <p:pRg st="6" end="6"/>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248834">
                                            <p:txEl>
                                              <p:pRg st="6" end="6"/>
                                            </p:txEl>
                                          </p:spTgt>
                                        </p:tgtEl>
                                      </p:cBhvr>
                                      <p:to x="100000" y="60000"/>
                                    </p:animScale>
                                    <p:animScale>
                                      <p:cBhvr>
                                        <p:cTn id="104" dur="166" decel="50000">
                                          <p:stCondLst>
                                            <p:cond delay="676"/>
                                          </p:stCondLst>
                                        </p:cTn>
                                        <p:tgtEl>
                                          <p:spTgt spid="248834">
                                            <p:txEl>
                                              <p:pRg st="6" end="6"/>
                                            </p:txEl>
                                          </p:spTgt>
                                        </p:tgtEl>
                                      </p:cBhvr>
                                      <p:to x="100000" y="100000"/>
                                    </p:animScale>
                                    <p:animScale>
                                      <p:cBhvr>
                                        <p:cTn id="105" dur="26">
                                          <p:stCondLst>
                                            <p:cond delay="1312"/>
                                          </p:stCondLst>
                                        </p:cTn>
                                        <p:tgtEl>
                                          <p:spTgt spid="248834">
                                            <p:txEl>
                                              <p:pRg st="6" end="6"/>
                                            </p:txEl>
                                          </p:spTgt>
                                        </p:tgtEl>
                                      </p:cBhvr>
                                      <p:to x="100000" y="80000"/>
                                    </p:animScale>
                                    <p:animScale>
                                      <p:cBhvr>
                                        <p:cTn id="106" dur="166" decel="50000">
                                          <p:stCondLst>
                                            <p:cond delay="1338"/>
                                          </p:stCondLst>
                                        </p:cTn>
                                        <p:tgtEl>
                                          <p:spTgt spid="248834">
                                            <p:txEl>
                                              <p:pRg st="6" end="6"/>
                                            </p:txEl>
                                          </p:spTgt>
                                        </p:tgtEl>
                                      </p:cBhvr>
                                      <p:to x="100000" y="100000"/>
                                    </p:animScale>
                                    <p:animScale>
                                      <p:cBhvr>
                                        <p:cTn id="107" dur="26">
                                          <p:stCondLst>
                                            <p:cond delay="1642"/>
                                          </p:stCondLst>
                                        </p:cTn>
                                        <p:tgtEl>
                                          <p:spTgt spid="248834">
                                            <p:txEl>
                                              <p:pRg st="6" end="6"/>
                                            </p:txEl>
                                          </p:spTgt>
                                        </p:tgtEl>
                                      </p:cBhvr>
                                      <p:to x="100000" y="90000"/>
                                    </p:animScale>
                                    <p:animScale>
                                      <p:cBhvr>
                                        <p:cTn id="108" dur="166" decel="50000">
                                          <p:stCondLst>
                                            <p:cond delay="1668"/>
                                          </p:stCondLst>
                                        </p:cTn>
                                        <p:tgtEl>
                                          <p:spTgt spid="248834">
                                            <p:txEl>
                                              <p:pRg st="6" end="6"/>
                                            </p:txEl>
                                          </p:spTgt>
                                        </p:tgtEl>
                                      </p:cBhvr>
                                      <p:to x="100000" y="100000"/>
                                    </p:animScale>
                                    <p:animScale>
                                      <p:cBhvr>
                                        <p:cTn id="109" dur="26">
                                          <p:stCondLst>
                                            <p:cond delay="1808"/>
                                          </p:stCondLst>
                                        </p:cTn>
                                        <p:tgtEl>
                                          <p:spTgt spid="248834">
                                            <p:txEl>
                                              <p:pRg st="6" end="6"/>
                                            </p:txEl>
                                          </p:spTgt>
                                        </p:tgtEl>
                                      </p:cBhvr>
                                      <p:to x="100000" y="95000"/>
                                    </p:animScale>
                                    <p:animScale>
                                      <p:cBhvr>
                                        <p:cTn id="110" dur="166" decel="50000">
                                          <p:stCondLst>
                                            <p:cond delay="1834"/>
                                          </p:stCondLst>
                                        </p:cTn>
                                        <p:tgtEl>
                                          <p:spTgt spid="248834">
                                            <p:txEl>
                                              <p:pRg st="6" end="6"/>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248834">
                                            <p:txEl>
                                              <p:pRg st="7" end="7"/>
                                            </p:txEl>
                                          </p:spTgt>
                                        </p:tgtEl>
                                        <p:attrNameLst>
                                          <p:attrName>style.visibility</p:attrName>
                                        </p:attrNameLst>
                                      </p:cBhvr>
                                      <p:to>
                                        <p:strVal val="visible"/>
                                      </p:to>
                                    </p:set>
                                    <p:animEffect transition="in" filter="wipe(down)">
                                      <p:cBhvr>
                                        <p:cTn id="115" dur="580">
                                          <p:stCondLst>
                                            <p:cond delay="0"/>
                                          </p:stCondLst>
                                        </p:cTn>
                                        <p:tgtEl>
                                          <p:spTgt spid="248834">
                                            <p:txEl>
                                              <p:pRg st="7" end="7"/>
                                            </p:txEl>
                                          </p:spTgt>
                                        </p:tgtEl>
                                      </p:cBhvr>
                                    </p:animEffect>
                                    <p:anim calcmode="lin" valueType="num">
                                      <p:cBhvr>
                                        <p:cTn id="116" dur="1822" tmFilter="0,0; 0.14,0.36; 0.43,0.73; 0.71,0.91; 1.0,1.0">
                                          <p:stCondLst>
                                            <p:cond delay="0"/>
                                          </p:stCondLst>
                                        </p:cTn>
                                        <p:tgtEl>
                                          <p:spTgt spid="248834">
                                            <p:txEl>
                                              <p:pRg st="7" end="7"/>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248834">
                                            <p:txEl>
                                              <p:pRg st="7" end="7"/>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248834">
                                            <p:txEl>
                                              <p:pRg st="7" end="7"/>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248834">
                                            <p:txEl>
                                              <p:pRg st="7" end="7"/>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248834">
                                            <p:txEl>
                                              <p:pRg st="7" end="7"/>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248834">
                                            <p:txEl>
                                              <p:pRg st="7" end="7"/>
                                            </p:txEl>
                                          </p:spTgt>
                                        </p:tgtEl>
                                      </p:cBhvr>
                                      <p:to x="100000" y="60000"/>
                                    </p:animScale>
                                    <p:animScale>
                                      <p:cBhvr>
                                        <p:cTn id="122" dur="166" decel="50000">
                                          <p:stCondLst>
                                            <p:cond delay="676"/>
                                          </p:stCondLst>
                                        </p:cTn>
                                        <p:tgtEl>
                                          <p:spTgt spid="248834">
                                            <p:txEl>
                                              <p:pRg st="7" end="7"/>
                                            </p:txEl>
                                          </p:spTgt>
                                        </p:tgtEl>
                                      </p:cBhvr>
                                      <p:to x="100000" y="100000"/>
                                    </p:animScale>
                                    <p:animScale>
                                      <p:cBhvr>
                                        <p:cTn id="123" dur="26">
                                          <p:stCondLst>
                                            <p:cond delay="1312"/>
                                          </p:stCondLst>
                                        </p:cTn>
                                        <p:tgtEl>
                                          <p:spTgt spid="248834">
                                            <p:txEl>
                                              <p:pRg st="7" end="7"/>
                                            </p:txEl>
                                          </p:spTgt>
                                        </p:tgtEl>
                                      </p:cBhvr>
                                      <p:to x="100000" y="80000"/>
                                    </p:animScale>
                                    <p:animScale>
                                      <p:cBhvr>
                                        <p:cTn id="124" dur="166" decel="50000">
                                          <p:stCondLst>
                                            <p:cond delay="1338"/>
                                          </p:stCondLst>
                                        </p:cTn>
                                        <p:tgtEl>
                                          <p:spTgt spid="248834">
                                            <p:txEl>
                                              <p:pRg st="7" end="7"/>
                                            </p:txEl>
                                          </p:spTgt>
                                        </p:tgtEl>
                                      </p:cBhvr>
                                      <p:to x="100000" y="100000"/>
                                    </p:animScale>
                                    <p:animScale>
                                      <p:cBhvr>
                                        <p:cTn id="125" dur="26">
                                          <p:stCondLst>
                                            <p:cond delay="1642"/>
                                          </p:stCondLst>
                                        </p:cTn>
                                        <p:tgtEl>
                                          <p:spTgt spid="248834">
                                            <p:txEl>
                                              <p:pRg st="7" end="7"/>
                                            </p:txEl>
                                          </p:spTgt>
                                        </p:tgtEl>
                                      </p:cBhvr>
                                      <p:to x="100000" y="90000"/>
                                    </p:animScale>
                                    <p:animScale>
                                      <p:cBhvr>
                                        <p:cTn id="126" dur="166" decel="50000">
                                          <p:stCondLst>
                                            <p:cond delay="1668"/>
                                          </p:stCondLst>
                                        </p:cTn>
                                        <p:tgtEl>
                                          <p:spTgt spid="248834">
                                            <p:txEl>
                                              <p:pRg st="7" end="7"/>
                                            </p:txEl>
                                          </p:spTgt>
                                        </p:tgtEl>
                                      </p:cBhvr>
                                      <p:to x="100000" y="100000"/>
                                    </p:animScale>
                                    <p:animScale>
                                      <p:cBhvr>
                                        <p:cTn id="127" dur="26">
                                          <p:stCondLst>
                                            <p:cond delay="1808"/>
                                          </p:stCondLst>
                                        </p:cTn>
                                        <p:tgtEl>
                                          <p:spTgt spid="248834">
                                            <p:txEl>
                                              <p:pRg st="7" end="7"/>
                                            </p:txEl>
                                          </p:spTgt>
                                        </p:tgtEl>
                                      </p:cBhvr>
                                      <p:to x="100000" y="95000"/>
                                    </p:animScale>
                                    <p:animScale>
                                      <p:cBhvr>
                                        <p:cTn id="128" dur="166" decel="50000">
                                          <p:stCondLst>
                                            <p:cond delay="1834"/>
                                          </p:stCondLst>
                                        </p:cTn>
                                        <p:tgtEl>
                                          <p:spTgt spid="248834">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xmlns:mc="http://schemas.openxmlformats.org/markup-compatibility/2006" xmlns:a14="http://schemas.microsoft.com/office/drawing/2010/main" val="000000" mc:Ignorable=""/>
            </a:gs>
            <a:gs pos="20000">
              <a:srgbClr xmlns:mc="http://schemas.openxmlformats.org/markup-compatibility/2006" xmlns:a14="http://schemas.microsoft.com/office/drawing/2010/main" val="000040" mc:Ignorable=""/>
            </a:gs>
            <a:gs pos="50000">
              <a:srgbClr xmlns:mc="http://schemas.openxmlformats.org/markup-compatibility/2006" xmlns:a14="http://schemas.microsoft.com/office/drawing/2010/main" val="400040" mc:Ignorable=""/>
            </a:gs>
            <a:gs pos="75000">
              <a:srgbClr xmlns:mc="http://schemas.openxmlformats.org/markup-compatibility/2006" xmlns:a14="http://schemas.microsoft.com/office/drawing/2010/main" val="8F0040" mc:Ignorable=""/>
            </a:gs>
            <a:gs pos="89999">
              <a:srgbClr xmlns:mc="http://schemas.openxmlformats.org/markup-compatibility/2006" xmlns:a14="http://schemas.microsoft.com/office/drawing/2010/main" val="F27300" mc:Ignorable=""/>
            </a:gs>
            <a:gs pos="100000">
              <a:srgbClr xmlns:mc="http://schemas.openxmlformats.org/markup-compatibility/2006" xmlns:a14="http://schemas.microsoft.com/office/drawing/2010/main" val="FFBF00" mc:Ignorable=""/>
            </a:gs>
          </a:gsLst>
          <a:lin ang="5400000" scaled="0"/>
        </a:gradFill>
        <a:effectLst/>
      </p:bgPr>
    </p:bg>
    <p:spTree>
      <p:nvGrpSpPr>
        <p:cNvPr id="1" name=""/>
        <p:cNvGrpSpPr/>
        <p:nvPr/>
      </p:nvGrpSpPr>
      <p:grpSpPr>
        <a:xfrm>
          <a:off x="0" y="0"/>
          <a:ext cx="0" cy="0"/>
          <a:chOff x="0" y="0"/>
          <a:chExt cx="0" cy="0"/>
        </a:xfrm>
      </p:grpSpPr>
      <p:sp>
        <p:nvSpPr>
          <p:cNvPr id="249858" name="Rectangle 2"/>
          <p:cNvSpPr>
            <a:spLocks noGrp="1" noChangeArrowheads="1"/>
          </p:cNvSpPr>
          <p:nvPr>
            <p:ph idx="1"/>
          </p:nvPr>
        </p:nvSpPr>
        <p:spPr>
          <a:xfrm>
            <a:off x="457200" y="304800"/>
            <a:ext cx="8229600" cy="6324600"/>
          </a:xfrm>
        </p:spPr>
        <p:txBody>
          <a:bodyPr/>
          <a:lstStyle/>
          <a:p>
            <a:r>
              <a:rPr lang="en-GB" sz="2800" dirty="0">
                <a:effectLst>
                  <a:outerShdw blurRad="38100" dist="38100" dir="2700000" algn="tl">
                    <a:srgbClr xmlns:mc="http://schemas.openxmlformats.org/markup-compatibility/2006" xmlns:a14="http://schemas.microsoft.com/office/drawing/2010/main" val="000000" mc:Ignorable=""/>
                  </a:outerShdw>
                </a:effectLst>
              </a:rPr>
              <a:t>State’s liability for the acts or omissions of statutory authorities </a:t>
            </a:r>
            <a:r>
              <a:rPr lang="en-GB" sz="2800" dirty="0">
                <a:solidFill>
                  <a:srgbClr xmlns:mc="http://schemas.openxmlformats.org/markup-compatibility/2006" xmlns:a14="http://schemas.microsoft.com/office/drawing/2010/main" val="04E4FC" mc:Ignorable=""/>
                </a:solidFill>
                <a:effectLst>
                  <a:outerShdw blurRad="38100" dist="38100" dir="2700000" algn="tl">
                    <a:srgbClr xmlns:mc="http://schemas.openxmlformats.org/markup-compatibility/2006" xmlns:a14="http://schemas.microsoft.com/office/drawing/2010/main" val="000000" mc:Ignorable=""/>
                  </a:outerShdw>
                </a:effectLst>
              </a:rPr>
              <a:t>arises </a:t>
            </a:r>
            <a:r>
              <a:rPr lang="en-GB" sz="2800" dirty="0">
                <a:effectLst>
                  <a:outerShdw blurRad="38100" dist="38100" dir="2700000" algn="tl">
                    <a:srgbClr xmlns:mc="http://schemas.openxmlformats.org/markup-compatibility/2006" xmlns:a14="http://schemas.microsoft.com/office/drawing/2010/main" val="000000" mc:Ignorable=""/>
                  </a:outerShdw>
                </a:effectLst>
              </a:rPr>
              <a:t>only in cases where </a:t>
            </a:r>
          </a:p>
          <a:p>
            <a:endParaRPr lang="en-GB" sz="2800" dirty="0">
              <a:effectLst>
                <a:outerShdw blurRad="38100" dist="38100" dir="2700000" algn="tl">
                  <a:srgbClr xmlns:mc="http://schemas.openxmlformats.org/markup-compatibility/2006" xmlns:a14="http://schemas.microsoft.com/office/drawing/2010/main" val="000000" mc:Ignorable=""/>
                </a:outerShdw>
              </a:effectLst>
            </a:endParaRPr>
          </a:p>
          <a:p>
            <a:r>
              <a:rPr lang="en-GB" sz="2800" dirty="0">
                <a:effectLst>
                  <a:outerShdw blurRad="38100" dist="38100" dir="2700000" algn="tl">
                    <a:srgbClr xmlns:mc="http://schemas.openxmlformats.org/markup-compatibility/2006" xmlns:a14="http://schemas.microsoft.com/office/drawing/2010/main" val="000000" mc:Ignorable=""/>
                  </a:outerShdw>
                </a:effectLst>
              </a:rPr>
              <a:t>(a) the statutory authority acts outside his legal authority while purporting to act pursuant to the legal authority conferred upon him and   </a:t>
            </a:r>
          </a:p>
          <a:p>
            <a:endParaRPr lang="en-GB" sz="2800" dirty="0">
              <a:effectLst>
                <a:outerShdw blurRad="38100" dist="38100" dir="2700000" algn="tl">
                  <a:srgbClr xmlns:mc="http://schemas.openxmlformats.org/markup-compatibility/2006" xmlns:a14="http://schemas.microsoft.com/office/drawing/2010/main" val="000000" mc:Ignorable=""/>
                </a:outerShdw>
              </a:effectLst>
            </a:endParaRPr>
          </a:p>
          <a:p>
            <a:r>
              <a:rPr lang="en-GB" sz="2800" dirty="0">
                <a:effectLst>
                  <a:outerShdw blurRad="38100" dist="38100" dir="2700000" algn="tl">
                    <a:srgbClr xmlns:mc="http://schemas.openxmlformats.org/markup-compatibility/2006" xmlns:a14="http://schemas.microsoft.com/office/drawing/2010/main" val="000000" mc:Ignorable=""/>
                  </a:outerShdw>
                </a:effectLst>
              </a:rPr>
              <a:t>(b) the act or omission, which causes or results in damage to a person, is  not within the ambit of the statutory protection, if any, contained in such enactments.    </a:t>
            </a:r>
          </a:p>
          <a:p>
            <a:endParaRPr lang="en-GB" sz="2800" dirty="0">
              <a:effectLst>
                <a:outerShdw blurRad="38100" dist="38100" dir="2700000" algn="tl">
                  <a:srgbClr xmlns:mc="http://schemas.openxmlformats.org/markup-compatibility/2006" xmlns:a14="http://schemas.microsoft.com/office/drawing/2010/main" val="000000" mc:Ignorable=""/>
                </a:outerShdw>
              </a:effectLst>
            </a:endParaRPr>
          </a:p>
        </p:txBody>
      </p:sp>
      <p:sp>
        <p:nvSpPr>
          <p:cNvPr id="3" name="Date Placeholder 3"/>
          <p:cNvSpPr>
            <a:spLocks noGrp="1"/>
          </p:cNvSpPr>
          <p:nvPr>
            <p:ph type="dt" sz="half" idx="10"/>
          </p:nvPr>
        </p:nvSpPr>
        <p:spPr/>
        <p:txBody>
          <a:bodyPr/>
          <a:lstStyle/>
          <a:p>
            <a:fld id="{BAA43635-FA7A-431B-B5F9-D56BC593DFDE}" type="datetime5">
              <a:rPr lang="en-US"/>
              <a:pPr/>
              <a:t>1-Jan-04</a:t>
            </a:fld>
            <a:endParaRPr lang="en-US"/>
          </a:p>
        </p:txBody>
      </p:sp>
      <p:sp>
        <p:nvSpPr>
          <p:cNvPr id="5" name="Slide Number Placeholder 5"/>
          <p:cNvSpPr>
            <a:spLocks noGrp="1"/>
          </p:cNvSpPr>
          <p:nvPr>
            <p:ph type="sldNum" sz="quarter" idx="12"/>
          </p:nvPr>
        </p:nvSpPr>
        <p:spPr/>
        <p:txBody>
          <a:bodyPr/>
          <a:lstStyle/>
          <a:p>
            <a:fld id="{B71615F3-8F9B-409C-94EF-7A4D49E6A98D}" type="slidenum">
              <a:rPr lang="en-US"/>
              <a:pPr/>
              <a:t>31</a:t>
            </a:fld>
            <a:endParaRPr lang="en-US"/>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xmlns:mc="http://schemas.openxmlformats.org/markup-compatibility/2006" xmlns:a14="http://schemas.microsoft.com/office/drawing/2010/main" val="000000" mc:Ignorable=""/>
            </a:gs>
            <a:gs pos="20000">
              <a:srgbClr xmlns:mc="http://schemas.openxmlformats.org/markup-compatibility/2006" xmlns:a14="http://schemas.microsoft.com/office/drawing/2010/main" val="000040" mc:Ignorable=""/>
            </a:gs>
            <a:gs pos="50000">
              <a:srgbClr xmlns:mc="http://schemas.openxmlformats.org/markup-compatibility/2006" xmlns:a14="http://schemas.microsoft.com/office/drawing/2010/main" val="400040" mc:Ignorable=""/>
            </a:gs>
            <a:gs pos="75000">
              <a:srgbClr xmlns:mc="http://schemas.openxmlformats.org/markup-compatibility/2006" xmlns:a14="http://schemas.microsoft.com/office/drawing/2010/main" val="8F0040" mc:Ignorable=""/>
            </a:gs>
            <a:gs pos="89999">
              <a:srgbClr xmlns:mc="http://schemas.openxmlformats.org/markup-compatibility/2006" xmlns:a14="http://schemas.microsoft.com/office/drawing/2010/main" val="F27300" mc:Ignorable=""/>
            </a:gs>
            <a:gs pos="100000">
              <a:srgbClr xmlns:mc="http://schemas.openxmlformats.org/markup-compatibility/2006" xmlns:a14="http://schemas.microsoft.com/office/drawing/2010/main" val="FFBF00" mc:Ignorable=""/>
            </a:gs>
          </a:gsLst>
          <a:lin ang="5400000" scaled="0"/>
        </a:gra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idx="1"/>
          </p:nvPr>
        </p:nvSpPr>
        <p:spPr>
          <a:xfrm>
            <a:off x="533400" y="609600"/>
            <a:ext cx="8229600" cy="4572000"/>
          </a:xfrm>
        </p:spPr>
        <p:txBody>
          <a:bodyPr>
            <a:normAutofit fontScale="92500" lnSpcReduction="20000"/>
          </a:bodyPr>
          <a:lstStyle/>
          <a:p>
            <a:r>
              <a:rPr lang="en-GB" sz="3600" dirty="0">
                <a:effectLst>
                  <a:outerShdw blurRad="38100" dist="38100" dir="2700000" algn="tl">
                    <a:srgbClr xmlns:mc="http://schemas.openxmlformats.org/markup-compatibility/2006" xmlns:a14="http://schemas.microsoft.com/office/drawing/2010/main" val="000000" mc:Ignorable=""/>
                  </a:outerShdw>
                </a:effectLst>
              </a:rPr>
              <a:t>This rule is evolved for the obvious reason that an act done under a statute and in accordance with the statute can never amount  to a tort as was said  by the Supreme Court in Martin Burn Ltd. Vs. Calcutta Corporation  (AIR 1966 SC 529 at 535).  </a:t>
            </a:r>
            <a:endParaRPr lang="en-GB" sz="3600" dirty="0" smtClean="0">
              <a:effectLst>
                <a:outerShdw blurRad="38100" dist="38100" dir="2700000" algn="tl">
                  <a:srgbClr xmlns:mc="http://schemas.openxmlformats.org/markup-compatibility/2006" xmlns:a14="http://schemas.microsoft.com/office/drawing/2010/main" val="000000" mc:Ignorable=""/>
                </a:outerShdw>
              </a:effectLst>
            </a:endParaRPr>
          </a:p>
          <a:p>
            <a:endParaRPr lang="en-GB" sz="3600" dirty="0" smtClean="0">
              <a:effectLst>
                <a:outerShdw blurRad="38100" dist="38100" dir="2700000" algn="tl">
                  <a:srgbClr xmlns:mc="http://schemas.openxmlformats.org/markup-compatibility/2006" xmlns:a14="http://schemas.microsoft.com/office/drawing/2010/main" val="000000" mc:Ignorable=""/>
                </a:outerShdw>
              </a:effectLst>
            </a:endParaRPr>
          </a:p>
          <a:p>
            <a:r>
              <a:rPr lang="en-GB" sz="3600" dirty="0" smtClean="0">
                <a:effectLst>
                  <a:outerShdw blurRad="38100" dist="38100" dir="2700000" algn="tl">
                    <a:srgbClr xmlns:mc="http://schemas.openxmlformats.org/markup-compatibility/2006" xmlns:a14="http://schemas.microsoft.com/office/drawing/2010/main" val="000000" mc:Ignorable=""/>
                  </a:outerShdw>
                </a:effectLst>
              </a:rPr>
              <a:t>The </a:t>
            </a:r>
            <a:r>
              <a:rPr lang="en-GB" sz="3600" dirty="0">
                <a:effectLst>
                  <a:outerShdw blurRad="38100" dist="38100" dir="2700000" algn="tl">
                    <a:srgbClr xmlns:mc="http://schemas.openxmlformats.org/markup-compatibility/2006" xmlns:a14="http://schemas.microsoft.com/office/drawing/2010/main" val="000000" mc:Ignorable=""/>
                  </a:outerShdw>
                </a:effectLst>
              </a:rPr>
              <a:t>Court said “</a:t>
            </a:r>
            <a:r>
              <a:rPr lang="en-GB" sz="3600" dirty="0">
                <a:solidFill>
                  <a:srgbClr xmlns:mc="http://schemas.openxmlformats.org/markup-compatibility/2006" xmlns:a14="http://schemas.microsoft.com/office/drawing/2010/main" val="04E4FC" mc:Ignorable=""/>
                </a:solidFill>
                <a:effectLst>
                  <a:outerShdw blurRad="38100" dist="38100" dir="2700000" algn="tl">
                    <a:srgbClr xmlns:mc="http://schemas.openxmlformats.org/markup-compatibility/2006" xmlns:a14="http://schemas.microsoft.com/office/drawing/2010/main" val="000000" mc:Ignorable=""/>
                  </a:outerShdw>
                </a:effectLst>
              </a:rPr>
              <a:t>A result flowing from a statutory provision is never an evil</a:t>
            </a:r>
            <a:r>
              <a:rPr lang="en-GB" sz="3600" dirty="0">
                <a:effectLst>
                  <a:outerShdw blurRad="38100" dist="38100" dir="2700000" algn="tl">
                    <a:srgbClr xmlns:mc="http://schemas.openxmlformats.org/markup-compatibility/2006" xmlns:a14="http://schemas.microsoft.com/office/drawing/2010/main" val="000000" mc:Ignorable=""/>
                  </a:outerShdw>
                </a:effectLst>
              </a:rPr>
              <a:t>”.  </a:t>
            </a:r>
            <a:endParaRPr lang="en-US" sz="3600" dirty="0">
              <a:effectLst>
                <a:outerShdw blurRad="38100" dist="38100" dir="2700000" algn="tl">
                  <a:srgbClr xmlns:mc="http://schemas.openxmlformats.org/markup-compatibility/2006" xmlns:a14="http://schemas.microsoft.com/office/drawing/2010/main" val="000000" mc:Ignorable=""/>
                </a:outerShdw>
              </a:effectLst>
            </a:endParaRPr>
          </a:p>
          <a:p>
            <a:endParaRPr lang="en-US" dirty="0">
              <a:effectLst>
                <a:outerShdw blurRad="38100" dist="38100" dir="2700000" algn="tl">
                  <a:srgbClr xmlns:mc="http://schemas.openxmlformats.org/markup-compatibility/2006" xmlns:a14="http://schemas.microsoft.com/office/drawing/2010/main" val="000000" mc:Ignorable=""/>
                </a:outerShdw>
              </a:effectLst>
            </a:endParaRPr>
          </a:p>
        </p:txBody>
      </p:sp>
      <p:sp>
        <p:nvSpPr>
          <p:cNvPr id="3" name="Date Placeholder 3"/>
          <p:cNvSpPr>
            <a:spLocks noGrp="1"/>
          </p:cNvSpPr>
          <p:nvPr>
            <p:ph type="dt" sz="half" idx="14"/>
          </p:nvPr>
        </p:nvSpPr>
        <p:spPr/>
        <p:txBody>
          <a:bodyPr/>
          <a:lstStyle/>
          <a:p>
            <a:fld id="{F3B99E3D-E9FB-4550-B3AB-6EB037E12ABC}" type="datetime5">
              <a:rPr lang="en-US"/>
              <a:pPr/>
              <a:t>1-Jan-04</a:t>
            </a:fld>
            <a:endParaRPr lang="en-US"/>
          </a:p>
        </p:txBody>
      </p:sp>
      <p:sp>
        <p:nvSpPr>
          <p:cNvPr id="5" name="Slide Number Placeholder 5"/>
          <p:cNvSpPr>
            <a:spLocks noGrp="1"/>
          </p:cNvSpPr>
          <p:nvPr>
            <p:ph type="sldNum" sz="quarter" idx="15"/>
          </p:nvPr>
        </p:nvSpPr>
        <p:spPr/>
        <p:txBody>
          <a:bodyPr/>
          <a:lstStyle/>
          <a:p>
            <a:fld id="{3329E545-130F-4D9F-8422-99359B1F4911}" type="slidenum">
              <a:rPr lang="en-US"/>
              <a:pPr/>
              <a:t>32</a:t>
            </a:fld>
            <a:endParaRPr lang="en-US"/>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a:lstStyle/>
          <a:p>
            <a:r>
              <a:rPr lang="en-US" b="1"/>
              <a:t>Quasi-judicial function</a:t>
            </a:r>
          </a:p>
        </p:txBody>
      </p:sp>
      <p:sp>
        <p:nvSpPr>
          <p:cNvPr id="251907" name="Rectangle 3"/>
          <p:cNvSpPr>
            <a:spLocks noGrp="1" noChangeArrowheads="1"/>
          </p:cNvSpPr>
          <p:nvPr>
            <p:ph idx="1"/>
          </p:nvPr>
        </p:nvSpPr>
        <p:spPr/>
        <p:txBody>
          <a:bodyPr/>
          <a:lstStyle/>
          <a:p>
            <a:pPr>
              <a:lnSpc>
                <a:spcPct val="90000"/>
              </a:lnSpc>
              <a:buFont typeface="Wingdings" pitchFamily="2" charset="2"/>
              <a:buNone/>
            </a:pPr>
            <a:r>
              <a:rPr lang="en-US" dirty="0">
                <a:effectLst>
                  <a:outerShdw blurRad="38100" dist="38100" dir="2700000" algn="tl">
                    <a:srgbClr xmlns:mc="http://schemas.openxmlformats.org/markup-compatibility/2006" xmlns:a14="http://schemas.microsoft.com/office/drawing/2010/main" val="000000" mc:Ignorable=""/>
                  </a:outerShdw>
                </a:effectLst>
              </a:rPr>
              <a:t>  </a:t>
            </a:r>
            <a:r>
              <a:rPr lang="en-US" dirty="0" smtClean="0">
                <a:effectLst>
                  <a:outerShdw blurRad="38100" dist="38100" dir="2700000" algn="tl">
                    <a:srgbClr xmlns:mc="http://schemas.openxmlformats.org/markup-compatibility/2006" xmlns:a14="http://schemas.microsoft.com/office/drawing/2010/main" val="000000" mc:Ignorable=""/>
                  </a:outerShdw>
                </a:effectLst>
              </a:rPr>
              <a:t>It s</a:t>
            </a:r>
            <a:r>
              <a:rPr lang="en-US" i="1" dirty="0" smtClean="0">
                <a:effectLst>
                  <a:outerShdw blurRad="38100" dist="38100" dir="2700000" algn="tl">
                    <a:srgbClr xmlns:mc="http://schemas.openxmlformats.org/markup-compatibility/2006" xmlns:a14="http://schemas.microsoft.com/office/drawing/2010/main" val="000000" mc:Ignorable=""/>
                  </a:outerShdw>
                </a:effectLst>
              </a:rPr>
              <a:t>tands </a:t>
            </a:r>
            <a:r>
              <a:rPr lang="en-US" i="1" dirty="0">
                <a:effectLst>
                  <a:outerShdw blurRad="38100" dist="38100" dir="2700000" algn="tl">
                    <a:srgbClr xmlns:mc="http://schemas.openxmlformats.org/markup-compatibility/2006" xmlns:a14="http://schemas.microsoft.com/office/drawing/2010/main" val="000000" mc:Ignorable=""/>
                  </a:outerShdw>
                </a:effectLst>
              </a:rPr>
              <a:t>midway between a judicial function and administrative function.</a:t>
            </a:r>
          </a:p>
          <a:p>
            <a:pPr>
              <a:lnSpc>
                <a:spcPct val="90000"/>
              </a:lnSpc>
              <a:buFont typeface="Wingdings" pitchFamily="2" charset="2"/>
              <a:buNone/>
            </a:pPr>
            <a:endParaRPr lang="en-US" sz="2400" i="1" dirty="0">
              <a:effectLst>
                <a:outerShdw blurRad="38100" dist="38100" dir="2700000" algn="tl">
                  <a:srgbClr xmlns:mc="http://schemas.openxmlformats.org/markup-compatibility/2006" xmlns:a14="http://schemas.microsoft.com/office/drawing/2010/main" val="000000" mc:Ignorable=""/>
                </a:outerShdw>
              </a:effectLst>
            </a:endParaRPr>
          </a:p>
          <a:p>
            <a:pPr>
              <a:lnSpc>
                <a:spcPct val="90000"/>
              </a:lnSpc>
              <a:buFont typeface="Wingdings" pitchFamily="2" charset="2"/>
              <a:buNone/>
            </a:pPr>
            <a:r>
              <a:rPr lang="en-US" sz="2400" dirty="0">
                <a:effectLst>
                  <a:outerShdw blurRad="38100" dist="38100" dir="2700000" algn="tl">
                    <a:srgbClr xmlns:mc="http://schemas.openxmlformats.org/markup-compatibility/2006" xmlns:a14="http://schemas.microsoft.com/office/drawing/2010/main" val="000000" mc:Ignorable=""/>
                  </a:outerShdw>
                </a:effectLst>
              </a:rPr>
              <a:t>    </a:t>
            </a:r>
            <a:r>
              <a:rPr lang="en-US" sz="2400" b="1" dirty="0">
                <a:effectLst>
                  <a:outerShdw blurRad="38100" dist="38100" dir="2700000" algn="tl">
                    <a:srgbClr xmlns:mc="http://schemas.openxmlformats.org/markup-compatibility/2006" xmlns:a14="http://schemas.microsoft.com/office/drawing/2010/main" val="000000" mc:Ignorable=""/>
                  </a:outerShdw>
                </a:effectLst>
              </a:rPr>
              <a:t>“The concept of quasi-judicial act implies that the act is not wholly judicial; it describes only a duty cast on the executive body or authority to conform to norms of judicial procedure in performing some acts in exercise of its executive power.”</a:t>
            </a:r>
          </a:p>
          <a:p>
            <a:pPr algn="r">
              <a:lnSpc>
                <a:spcPct val="90000"/>
              </a:lnSpc>
              <a:buFont typeface="Wingdings" pitchFamily="2" charset="2"/>
              <a:buNone/>
            </a:pPr>
            <a:r>
              <a:rPr lang="en-US" sz="2400" dirty="0">
                <a:effectLst>
                  <a:outerShdw blurRad="38100" dist="38100" dir="2700000" algn="tl">
                    <a:srgbClr xmlns:mc="http://schemas.openxmlformats.org/markup-compatibility/2006" xmlns:a14="http://schemas.microsoft.com/office/drawing/2010/main" val="000000" mc:Ignorable=""/>
                  </a:outerShdw>
                </a:effectLst>
              </a:rPr>
              <a:t>-</a:t>
            </a:r>
            <a:r>
              <a:rPr lang="en-US" sz="2400" dirty="0" err="1">
                <a:effectLst>
                  <a:outerShdw blurRad="38100" dist="38100" dir="2700000" algn="tl">
                    <a:srgbClr xmlns:mc="http://schemas.openxmlformats.org/markup-compatibility/2006" xmlns:a14="http://schemas.microsoft.com/office/drawing/2010/main" val="000000" mc:Ignorable=""/>
                  </a:outerShdw>
                </a:effectLst>
              </a:rPr>
              <a:t>Sayeedur</a:t>
            </a:r>
            <a:r>
              <a:rPr lang="en-US" sz="2400" dirty="0">
                <a:effectLst>
                  <a:outerShdw blurRad="38100" dist="38100" dir="2700000" algn="tl">
                    <a:srgbClr xmlns:mc="http://schemas.openxmlformats.org/markup-compatibility/2006" xmlns:a14="http://schemas.microsoft.com/office/drawing/2010/main" val="000000" mc:Ignorable=""/>
                  </a:outerShdw>
                </a:effectLst>
              </a:rPr>
              <a:t> </a:t>
            </a:r>
            <a:r>
              <a:rPr lang="en-US" sz="2400" dirty="0" err="1">
                <a:effectLst>
                  <a:outerShdw blurRad="38100" dist="38100" dir="2700000" algn="tl">
                    <a:srgbClr xmlns:mc="http://schemas.openxmlformats.org/markup-compatibility/2006" xmlns:a14="http://schemas.microsoft.com/office/drawing/2010/main" val="000000" mc:Ignorable=""/>
                  </a:outerShdw>
                </a:effectLst>
              </a:rPr>
              <a:t>Rehman</a:t>
            </a:r>
            <a:r>
              <a:rPr lang="en-US" sz="2400" dirty="0">
                <a:effectLst>
                  <a:outerShdw blurRad="38100" dist="38100" dir="2700000" algn="tl">
                    <a:srgbClr xmlns:mc="http://schemas.openxmlformats.org/markup-compatibility/2006" xmlns:a14="http://schemas.microsoft.com/office/drawing/2010/main" val="000000" mc:Ignorable=""/>
                  </a:outerShdw>
                </a:effectLst>
              </a:rPr>
              <a:t> Vs. State of Bihar-</a:t>
            </a:r>
          </a:p>
          <a:p>
            <a:pPr algn="r">
              <a:lnSpc>
                <a:spcPct val="90000"/>
              </a:lnSpc>
              <a:buFont typeface="Wingdings" pitchFamily="2" charset="2"/>
              <a:buNone/>
            </a:pPr>
            <a:r>
              <a:rPr lang="en-US" sz="2400" dirty="0">
                <a:effectLst>
                  <a:outerShdw blurRad="38100" dist="38100" dir="2700000" algn="tl">
                    <a:srgbClr xmlns:mc="http://schemas.openxmlformats.org/markup-compatibility/2006" xmlns:a14="http://schemas.microsoft.com/office/drawing/2010/main" val="000000" mc:Ignorable=""/>
                  </a:outerShdw>
                </a:effectLst>
              </a:rPr>
              <a:t>(1973) 3- SCC- 333</a:t>
            </a:r>
          </a:p>
        </p:txBody>
      </p:sp>
      <p:sp>
        <p:nvSpPr>
          <p:cNvPr id="4" name="Date Placeholder 3"/>
          <p:cNvSpPr>
            <a:spLocks noGrp="1"/>
          </p:cNvSpPr>
          <p:nvPr>
            <p:ph type="dt" sz="half" idx="10"/>
          </p:nvPr>
        </p:nvSpPr>
        <p:spPr/>
        <p:txBody>
          <a:bodyPr/>
          <a:lstStyle/>
          <a:p>
            <a:fld id="{CEA83B58-DF3B-468E-9D7C-6FF33C562207}" type="datetime5">
              <a:rPr lang="en-US"/>
              <a:pPr/>
              <a:t>1-Jan-04</a:t>
            </a:fld>
            <a:endParaRPr lang="en-US"/>
          </a:p>
        </p:txBody>
      </p:sp>
      <p:sp>
        <p:nvSpPr>
          <p:cNvPr id="6" name="Slide Number Placeholder 5"/>
          <p:cNvSpPr>
            <a:spLocks noGrp="1"/>
          </p:cNvSpPr>
          <p:nvPr>
            <p:ph type="sldNum" sz="quarter" idx="12"/>
          </p:nvPr>
        </p:nvSpPr>
        <p:spPr/>
        <p:txBody>
          <a:bodyPr/>
          <a:lstStyle/>
          <a:p>
            <a:fld id="{6850F791-A462-426C-8B5B-E59B324130DB}" type="slidenum">
              <a:rPr lang="en-US"/>
              <a:pPr/>
              <a:t>33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xmlns:p14="http://schemas.microsoft.com/office/powerpoint/2010/main" spd="slow">
        <p:checker/>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97BA75F-A82D-49F8-92FB-6CB9023C6C97}" type="datetime5">
              <a:rPr lang="en-US"/>
              <a:pPr/>
              <a:t>1-Jan-04</a:t>
            </a:fld>
            <a:endParaRPr lang="en-US"/>
          </a:p>
        </p:txBody>
      </p:sp>
      <p:sp>
        <p:nvSpPr>
          <p:cNvPr id="6" name="Slide Number Placeholder 5"/>
          <p:cNvSpPr>
            <a:spLocks noGrp="1"/>
          </p:cNvSpPr>
          <p:nvPr>
            <p:ph type="sldNum" sz="quarter" idx="12"/>
          </p:nvPr>
        </p:nvSpPr>
        <p:spPr/>
        <p:txBody>
          <a:bodyPr/>
          <a:lstStyle/>
          <a:p>
            <a:fld id="{86EC4F46-A48F-4345-9626-6FB9E9B26364}" type="slidenum">
              <a:rPr lang="en-US"/>
              <a:pPr/>
              <a:t>34</a:t>
            </a:fld>
            <a:endParaRPr lang="en-US"/>
          </a:p>
        </p:txBody>
      </p:sp>
      <p:sp>
        <p:nvSpPr>
          <p:cNvPr id="17410" name="Oval 2"/>
          <p:cNvSpPr>
            <a:spLocks noChangeArrowheads="1"/>
          </p:cNvSpPr>
          <p:nvPr/>
        </p:nvSpPr>
        <p:spPr bwMode="auto">
          <a:xfrm>
            <a:off x="838200" y="3429000"/>
            <a:ext cx="3429000" cy="2362200"/>
          </a:xfrm>
          <a:prstGeom prst="ellipse">
            <a:avLst/>
          </a:prstGeom>
          <a:solidFill>
            <a:schemeClr val="accent1"/>
          </a:solidFill>
          <a:ln w="9525">
            <a:solidFill>
              <a:schemeClr val="tx1"/>
            </a:solidFill>
            <a:miter lim="800000"/>
            <a:headEnd/>
            <a:tailEnd/>
          </a:ln>
          <a:effectLst/>
        </p:spPr>
        <p:txBody>
          <a:bodyPr wrap="none" anchor="ctr"/>
          <a:lstStyle/>
          <a:p>
            <a:pPr algn="ctr"/>
            <a:r>
              <a:rPr lang="en-US" dirty="0">
                <a:latin typeface="Arial" charset="0"/>
              </a:rPr>
              <a:t>Administrative function</a:t>
            </a:r>
          </a:p>
          <a:p>
            <a:pPr algn="ctr"/>
            <a:r>
              <a:rPr lang="en-US" dirty="0">
                <a:solidFill>
                  <a:schemeClr val="accent2">
                    <a:lumMod val="75000"/>
                  </a:schemeClr>
                </a:solidFill>
                <a:latin typeface="Arial" charset="0"/>
              </a:rPr>
              <a:t>Discretion</a:t>
            </a:r>
          </a:p>
        </p:txBody>
      </p:sp>
      <p:sp>
        <p:nvSpPr>
          <p:cNvPr id="17411" name="Oval 3"/>
          <p:cNvSpPr>
            <a:spLocks noChangeArrowheads="1"/>
          </p:cNvSpPr>
          <p:nvPr/>
        </p:nvSpPr>
        <p:spPr bwMode="auto">
          <a:xfrm>
            <a:off x="5181600" y="1676400"/>
            <a:ext cx="3352800" cy="2667000"/>
          </a:xfrm>
          <a:prstGeom prst="ellipse">
            <a:avLst/>
          </a:prstGeom>
          <a:solidFill>
            <a:schemeClr val="accent1"/>
          </a:solidFill>
          <a:ln w="9525">
            <a:solidFill>
              <a:schemeClr val="tx1"/>
            </a:solidFill>
            <a:miter lim="800000"/>
            <a:headEnd/>
            <a:tailEnd/>
          </a:ln>
          <a:effectLst/>
        </p:spPr>
        <p:txBody>
          <a:bodyPr wrap="none" anchor="ctr"/>
          <a:lstStyle/>
          <a:p>
            <a:pPr algn="ctr"/>
            <a:r>
              <a:rPr lang="en-US" dirty="0">
                <a:latin typeface="Arial" charset="0"/>
              </a:rPr>
              <a:t>Judicial function</a:t>
            </a:r>
          </a:p>
          <a:p>
            <a:pPr algn="ctr"/>
            <a:r>
              <a:rPr lang="en-US" dirty="0">
                <a:solidFill>
                  <a:schemeClr val="accent2">
                    <a:lumMod val="75000"/>
                  </a:schemeClr>
                </a:solidFill>
                <a:latin typeface="Arial" charset="0"/>
              </a:rPr>
              <a:t>Procedure and objectivity</a:t>
            </a:r>
          </a:p>
          <a:p>
            <a:pPr algn="ctr"/>
            <a:endParaRPr lang="en-US" dirty="0">
              <a:solidFill>
                <a:srgbClr xmlns:mc="http://schemas.openxmlformats.org/markup-compatibility/2006" xmlns:a14="http://schemas.microsoft.com/office/drawing/2010/main" val="66FFCC" mc:Ignorable=""/>
              </a:solidFill>
              <a:latin typeface="Arial"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additive="base">
                                        <p:cTn id="7" dur="2000" fill="hold"/>
                                        <p:tgtEl>
                                          <p:spTgt spid="17410"/>
                                        </p:tgtEl>
                                        <p:attrNameLst>
                                          <p:attrName>ppt_x</p:attrName>
                                        </p:attrNameLst>
                                      </p:cBhvr>
                                      <p:tavLst>
                                        <p:tav tm="0">
                                          <p:val>
                                            <p:strVal val="#ppt_x"/>
                                          </p:val>
                                        </p:tav>
                                        <p:tav tm="100000">
                                          <p:val>
                                            <p:strVal val="#ppt_x"/>
                                          </p:val>
                                        </p:tav>
                                      </p:tavLst>
                                    </p:anim>
                                    <p:anim calcmode="lin" valueType="num">
                                      <p:cBhvr additive="base">
                                        <p:cTn id="8" dur="2000" fill="hold"/>
                                        <p:tgtEl>
                                          <p:spTgt spid="174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7411"/>
                                        </p:tgtEl>
                                        <p:attrNameLst>
                                          <p:attrName>style.visibility</p:attrName>
                                        </p:attrNameLst>
                                      </p:cBhvr>
                                      <p:to>
                                        <p:strVal val="visible"/>
                                      </p:to>
                                    </p:set>
                                    <p:anim calcmode="lin" valueType="num">
                                      <p:cBhvr additive="base">
                                        <p:cTn id="13" dur="2000" fill="hold"/>
                                        <p:tgtEl>
                                          <p:spTgt spid="17411"/>
                                        </p:tgtEl>
                                        <p:attrNameLst>
                                          <p:attrName>ppt_x</p:attrName>
                                        </p:attrNameLst>
                                      </p:cBhvr>
                                      <p:tavLst>
                                        <p:tav tm="0">
                                          <p:val>
                                            <p:strVal val="#ppt_x"/>
                                          </p:val>
                                        </p:tav>
                                        <p:tav tm="100000">
                                          <p:val>
                                            <p:strVal val="#ppt_x"/>
                                          </p:val>
                                        </p:tav>
                                      </p:tavLst>
                                    </p:anim>
                                    <p:anim calcmode="lin" valueType="num">
                                      <p:cBhvr additive="base">
                                        <p:cTn id="14" dur="2000" fill="hold"/>
                                        <p:tgtEl>
                                          <p:spTgt spid="174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p:bldP spid="174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fld id="{0886DEB0-664C-4827-8DA8-F3B81B2EC6A6}" type="datetime5">
              <a:rPr lang="en-US"/>
              <a:pPr/>
              <a:t>1-Jan-04</a:t>
            </a:fld>
            <a:endParaRPr lang="en-US"/>
          </a:p>
        </p:txBody>
      </p:sp>
      <p:sp>
        <p:nvSpPr>
          <p:cNvPr id="7" name="Slide Number Placeholder 5"/>
          <p:cNvSpPr>
            <a:spLocks noGrp="1"/>
          </p:cNvSpPr>
          <p:nvPr>
            <p:ph type="sldNum" sz="quarter" idx="12"/>
          </p:nvPr>
        </p:nvSpPr>
        <p:spPr/>
        <p:txBody>
          <a:bodyPr/>
          <a:lstStyle/>
          <a:p>
            <a:r>
              <a:rPr lang="en-US" sz="4000" dirty="0" smtClean="0">
                <a:solidFill>
                  <a:srgbClr xmlns:mc="http://schemas.openxmlformats.org/markup-compatibility/2006" xmlns:a14="http://schemas.microsoft.com/office/drawing/2010/main" val="FF0000" mc:Ignorable=""/>
                </a:solidFill>
                <a:sym typeface="Webdings"/>
              </a:rPr>
              <a:t></a:t>
            </a:r>
            <a:fld id="{BD1E7015-1499-45EE-8002-B035602AD044}" type="slidenum">
              <a:rPr lang="en-US" smtClean="0"/>
              <a:pPr/>
              <a:t>35</a:t>
            </a:fld>
            <a:endParaRPr lang="en-US" dirty="0"/>
          </a:p>
        </p:txBody>
      </p:sp>
      <p:sp>
        <p:nvSpPr>
          <p:cNvPr id="18434" name="Oval 2"/>
          <p:cNvSpPr>
            <a:spLocks noChangeArrowheads="1"/>
          </p:cNvSpPr>
          <p:nvPr/>
        </p:nvSpPr>
        <p:spPr bwMode="auto">
          <a:xfrm>
            <a:off x="838200" y="3429000"/>
            <a:ext cx="3429000" cy="2362200"/>
          </a:xfrm>
          <a:prstGeom prst="ellipse">
            <a:avLst/>
          </a:prstGeom>
          <a:solidFill>
            <a:schemeClr val="accent1"/>
          </a:solidFill>
          <a:ln w="9525">
            <a:solidFill>
              <a:schemeClr val="tx1"/>
            </a:solidFill>
            <a:miter lim="800000"/>
            <a:headEnd/>
            <a:tailEnd/>
          </a:ln>
          <a:effectLst/>
        </p:spPr>
        <p:txBody>
          <a:bodyPr wrap="none" anchor="ctr"/>
          <a:lstStyle/>
          <a:p>
            <a:pPr algn="ctr"/>
            <a:r>
              <a:rPr lang="en-US" dirty="0">
                <a:latin typeface="Arial" charset="0"/>
              </a:rPr>
              <a:t>Administrative function</a:t>
            </a:r>
          </a:p>
          <a:p>
            <a:pPr algn="ctr"/>
            <a:r>
              <a:rPr lang="en-US" dirty="0">
                <a:solidFill>
                  <a:schemeClr val="accent2">
                    <a:lumMod val="50000"/>
                  </a:schemeClr>
                </a:solidFill>
                <a:latin typeface="Arial" charset="0"/>
              </a:rPr>
              <a:t>Discretion</a:t>
            </a:r>
          </a:p>
        </p:txBody>
      </p:sp>
      <p:sp>
        <p:nvSpPr>
          <p:cNvPr id="18435" name="Oval 3"/>
          <p:cNvSpPr>
            <a:spLocks noChangeArrowheads="1"/>
          </p:cNvSpPr>
          <p:nvPr/>
        </p:nvSpPr>
        <p:spPr bwMode="auto">
          <a:xfrm>
            <a:off x="5105400" y="1676400"/>
            <a:ext cx="3352800" cy="2667000"/>
          </a:xfrm>
          <a:prstGeom prst="ellipse">
            <a:avLst/>
          </a:prstGeom>
          <a:solidFill>
            <a:schemeClr val="accent1"/>
          </a:solidFill>
          <a:ln w="9525">
            <a:solidFill>
              <a:schemeClr val="tx1"/>
            </a:solidFill>
            <a:miter lim="800000"/>
            <a:headEnd/>
            <a:tailEnd/>
          </a:ln>
          <a:effectLst/>
        </p:spPr>
        <p:txBody>
          <a:bodyPr wrap="none" anchor="ctr"/>
          <a:lstStyle/>
          <a:p>
            <a:pPr algn="ctr"/>
            <a:r>
              <a:rPr lang="en-US" dirty="0">
                <a:latin typeface="Arial" charset="0"/>
              </a:rPr>
              <a:t>Judicial function</a:t>
            </a:r>
          </a:p>
          <a:p>
            <a:pPr algn="ctr"/>
            <a:r>
              <a:rPr lang="en-US" dirty="0">
                <a:solidFill>
                  <a:schemeClr val="accent2">
                    <a:lumMod val="50000"/>
                  </a:schemeClr>
                </a:solidFill>
                <a:latin typeface="Arial" charset="0"/>
              </a:rPr>
              <a:t>Procedure and objectivity</a:t>
            </a:r>
          </a:p>
          <a:p>
            <a:pPr algn="ctr"/>
            <a:endParaRPr lang="en-US" dirty="0">
              <a:solidFill>
                <a:srgbClr xmlns:mc="http://schemas.openxmlformats.org/markup-compatibility/2006" xmlns:a14="http://schemas.microsoft.com/office/drawing/2010/main" val="66FFCC" mc:Ignorable=""/>
              </a:solidFill>
              <a:latin typeface="Arial" charset="0"/>
            </a:endParaRPr>
          </a:p>
        </p:txBody>
      </p:sp>
      <p:sp>
        <p:nvSpPr>
          <p:cNvPr id="18436" name="Oval 4"/>
          <p:cNvSpPr>
            <a:spLocks noChangeArrowheads="1"/>
          </p:cNvSpPr>
          <p:nvPr/>
        </p:nvSpPr>
        <p:spPr bwMode="auto">
          <a:xfrm>
            <a:off x="3657600" y="3124200"/>
            <a:ext cx="2590800" cy="1905000"/>
          </a:xfrm>
          <a:prstGeom prst="ellipse">
            <a:avLst/>
          </a:prstGeom>
          <a:solidFill>
            <a:schemeClr val="accent1"/>
          </a:solidFill>
          <a:ln w="9525">
            <a:solidFill>
              <a:schemeClr val="tx1"/>
            </a:solidFill>
            <a:miter lim="800000"/>
            <a:headEnd/>
            <a:tailEnd/>
          </a:ln>
          <a:effectLst/>
        </p:spPr>
        <p:txBody>
          <a:bodyPr wrap="none" anchor="ctr"/>
          <a:lstStyle/>
          <a:p>
            <a:pPr algn="ctr"/>
            <a:r>
              <a:rPr lang="en-US">
                <a:latin typeface="Arial" charset="0"/>
              </a:rPr>
              <a:t>Quasi-judicial function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wedge">
                                      <p:cBhvr>
                                        <p:cTn id="7" dur="1000"/>
                                        <p:tgtEl>
                                          <p:spTgt spid="18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dirty="0">
                <a:solidFill>
                  <a:schemeClr val="hlink"/>
                </a:solidFill>
                <a:latin typeface="Lucida Handwriting" pitchFamily="66" charset="0"/>
              </a:rPr>
              <a:t>Judicial decision</a:t>
            </a:r>
            <a:r>
              <a:rPr lang="en-US" dirty="0">
                <a:latin typeface="Lucida Handwriting" pitchFamily="66" charset="0"/>
              </a:rPr>
              <a:t> </a:t>
            </a:r>
          </a:p>
        </p:txBody>
      </p:sp>
      <p:sp>
        <p:nvSpPr>
          <p:cNvPr id="122883" name="Rectangle 3"/>
          <p:cNvSpPr>
            <a:spLocks noGrp="1" noChangeArrowheads="1"/>
          </p:cNvSpPr>
          <p:nvPr>
            <p:ph idx="1"/>
          </p:nvPr>
        </p:nvSpPr>
        <p:spPr/>
        <p:txBody>
          <a:bodyPr/>
          <a:lstStyle/>
          <a:p>
            <a:pPr marL="660400" indent="-660400">
              <a:lnSpc>
                <a:spcPct val="80000"/>
              </a:lnSpc>
              <a:buFont typeface="Wingdings" pitchFamily="2" charset="2"/>
              <a:buNone/>
            </a:pPr>
            <a:r>
              <a:rPr lang="en-US" sz="1400"/>
              <a:t>                   </a:t>
            </a:r>
            <a:r>
              <a:rPr lang="en-US" sz="1600"/>
              <a:t>A true judicial decision presupposes an existing dispute between tow or more parties and then involves four requisites:</a:t>
            </a:r>
          </a:p>
          <a:p>
            <a:pPr marL="660400" indent="-660400">
              <a:lnSpc>
                <a:spcPct val="80000"/>
              </a:lnSpc>
              <a:buFont typeface="Wingdings" pitchFamily="2" charset="2"/>
              <a:buNone/>
            </a:pPr>
            <a:endParaRPr lang="en-US" sz="1600"/>
          </a:p>
          <a:p>
            <a:pPr marL="660400" indent="-660400">
              <a:lnSpc>
                <a:spcPct val="80000"/>
              </a:lnSpc>
              <a:buFont typeface="Wingdings" pitchFamily="2" charset="2"/>
              <a:buNone/>
            </a:pPr>
            <a:r>
              <a:rPr lang="en-US" sz="1600"/>
              <a:t> (i)       The presentation (not necessarily orally) of their case by the parties to the dispute; </a:t>
            </a:r>
          </a:p>
          <a:p>
            <a:pPr marL="660400" indent="-660400">
              <a:lnSpc>
                <a:spcPct val="80000"/>
              </a:lnSpc>
            </a:pPr>
            <a:endParaRPr lang="en-US" sz="1600"/>
          </a:p>
          <a:p>
            <a:pPr marL="660400" indent="-660400">
              <a:lnSpc>
                <a:spcPct val="80000"/>
              </a:lnSpc>
              <a:buFont typeface="Wingdings" pitchFamily="2" charset="2"/>
              <a:buNone/>
            </a:pPr>
            <a:r>
              <a:rPr lang="en-US" sz="1600"/>
              <a:t> (ii)       If the dispute between them is a question of fact, the ascertainment of the fact by means of evidence adduced by the parties to the dispute and often with the assistance of argument by  or on behalf of the parties, on the evidence; </a:t>
            </a:r>
          </a:p>
          <a:p>
            <a:pPr marL="660400" indent="-660400">
              <a:lnSpc>
                <a:spcPct val="80000"/>
              </a:lnSpc>
            </a:pPr>
            <a:endParaRPr lang="en-US" sz="1600"/>
          </a:p>
          <a:p>
            <a:pPr marL="660400" indent="-660400">
              <a:lnSpc>
                <a:spcPct val="80000"/>
              </a:lnSpc>
              <a:buFont typeface="Wingdings" pitchFamily="2" charset="2"/>
              <a:buNone/>
            </a:pPr>
            <a:r>
              <a:rPr lang="en-US" sz="1600"/>
              <a:t>(iii)       If the dispute between them is a question of law, the submission of legal argument by the parties and</a:t>
            </a:r>
          </a:p>
          <a:p>
            <a:pPr marL="660400" indent="-660400">
              <a:lnSpc>
                <a:spcPct val="80000"/>
              </a:lnSpc>
            </a:pPr>
            <a:endParaRPr lang="en-US" sz="1600"/>
          </a:p>
          <a:p>
            <a:pPr marL="660400" indent="-660400">
              <a:lnSpc>
                <a:spcPct val="80000"/>
              </a:lnSpc>
            </a:pPr>
            <a:endParaRPr lang="en-US" sz="1600"/>
          </a:p>
          <a:p>
            <a:pPr marL="660400" indent="-660400">
              <a:lnSpc>
                <a:spcPct val="80000"/>
              </a:lnSpc>
              <a:buFont typeface="Wingdings" pitchFamily="2" charset="2"/>
              <a:buNone/>
            </a:pPr>
            <a:r>
              <a:rPr lang="en-US" sz="1600"/>
              <a:t>(iv)       a decision which disposes of the whole matter by a finding upon the facts in dispute and an application of the law of the land to the facts so found, including, where required, a ruling upon any disputed question of law.</a:t>
            </a:r>
            <a:endParaRPr lang="en-US" sz="1400"/>
          </a:p>
          <a:p>
            <a:pPr marL="660400" indent="-660400">
              <a:lnSpc>
                <a:spcPct val="80000"/>
              </a:lnSpc>
              <a:buFont typeface="Wingdings" pitchFamily="2" charset="2"/>
              <a:buNone/>
            </a:pPr>
            <a:r>
              <a:rPr lang="en-US" sz="1400"/>
              <a:t> </a:t>
            </a:r>
          </a:p>
        </p:txBody>
      </p:sp>
      <p:sp>
        <p:nvSpPr>
          <p:cNvPr id="6" name="Date Placeholder 5"/>
          <p:cNvSpPr>
            <a:spLocks noGrp="1"/>
          </p:cNvSpPr>
          <p:nvPr>
            <p:ph type="dt" sz="half" idx="10"/>
          </p:nvPr>
        </p:nvSpPr>
        <p:spPr/>
        <p:txBody>
          <a:bodyPr/>
          <a:lstStyle/>
          <a:p>
            <a:fld id="{F7D1F6B3-BA33-4569-84C7-F9D39F492792}" type="datetime5">
              <a:rPr lang="en-US"/>
              <a:pPr/>
              <a:t>1-Jan-04</a:t>
            </a:fld>
            <a:endParaRPr lang="en-US"/>
          </a:p>
        </p:txBody>
      </p:sp>
      <p:sp>
        <p:nvSpPr>
          <p:cNvPr id="5" name="Slide Number Placeholder 4"/>
          <p:cNvSpPr>
            <a:spLocks noGrp="1"/>
          </p:cNvSpPr>
          <p:nvPr>
            <p:ph type="sldNum" sz="quarter" idx="12"/>
          </p:nvPr>
        </p:nvSpPr>
        <p:spPr/>
        <p:txBody>
          <a:bodyPr/>
          <a:lstStyle/>
          <a:p>
            <a:fld id="{88903CDC-134E-4768-BF3A-EA5F815D6EA3}" type="slidenum">
              <a:rPr lang="en-US"/>
              <a:pPr/>
              <a:t>36</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883">
                                            <p:txEl>
                                              <p:pRg st="2" end="2"/>
                                            </p:txEl>
                                          </p:spTgt>
                                        </p:tgtEl>
                                        <p:attrNameLst>
                                          <p:attrName>style.visibility</p:attrName>
                                        </p:attrNameLst>
                                      </p:cBhvr>
                                      <p:to>
                                        <p:strVal val="visible"/>
                                      </p:to>
                                    </p:set>
                                    <p:anim calcmode="lin" valueType="num">
                                      <p:cBhvr additive="base">
                                        <p:cTn id="7" dur="500" fill="hold"/>
                                        <p:tgtEl>
                                          <p:spTgt spid="12288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8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22883">
                                            <p:txEl>
                                              <p:pRg st="4" end="4"/>
                                            </p:txEl>
                                          </p:spTgt>
                                        </p:tgtEl>
                                        <p:attrNameLst>
                                          <p:attrName>style.visibility</p:attrName>
                                        </p:attrNameLst>
                                      </p:cBhvr>
                                      <p:to>
                                        <p:strVal val="visible"/>
                                      </p:to>
                                    </p:set>
                                    <p:anim calcmode="lin" valueType="num">
                                      <p:cBhvr additive="base">
                                        <p:cTn id="13" dur="500" fill="hold"/>
                                        <p:tgtEl>
                                          <p:spTgt spid="12288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88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22883">
                                            <p:txEl>
                                              <p:pRg st="6" end="6"/>
                                            </p:txEl>
                                          </p:spTgt>
                                        </p:tgtEl>
                                        <p:attrNameLst>
                                          <p:attrName>style.visibility</p:attrName>
                                        </p:attrNameLst>
                                      </p:cBhvr>
                                      <p:to>
                                        <p:strVal val="visible"/>
                                      </p:to>
                                    </p:set>
                                    <p:anim calcmode="lin" valueType="num">
                                      <p:cBhvr additive="base">
                                        <p:cTn id="19" dur="500" fill="hold"/>
                                        <p:tgtEl>
                                          <p:spTgt spid="12288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288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22883">
                                            <p:txEl>
                                              <p:pRg st="9" end="9"/>
                                            </p:txEl>
                                          </p:spTgt>
                                        </p:tgtEl>
                                        <p:attrNameLst>
                                          <p:attrName>style.visibility</p:attrName>
                                        </p:attrNameLst>
                                      </p:cBhvr>
                                      <p:to>
                                        <p:strVal val="visible"/>
                                      </p:to>
                                    </p:set>
                                    <p:anim calcmode="lin" valueType="num">
                                      <p:cBhvr additive="base">
                                        <p:cTn id="25" dur="500" fill="hold"/>
                                        <p:tgtEl>
                                          <p:spTgt spid="122883">
                                            <p:txEl>
                                              <p:pRg st="9" end="9"/>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288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22883">
                                            <p:txEl>
                                              <p:pRg st="10" end="10"/>
                                            </p:txEl>
                                          </p:spTgt>
                                        </p:tgtEl>
                                        <p:attrNameLst>
                                          <p:attrName>style.visibility</p:attrName>
                                        </p:attrNameLst>
                                      </p:cBhvr>
                                      <p:to>
                                        <p:strVal val="visible"/>
                                      </p:to>
                                    </p:set>
                                    <p:anim calcmode="lin" valueType="num">
                                      <p:cBhvr additive="base">
                                        <p:cTn id="31" dur="500" fill="hold"/>
                                        <p:tgtEl>
                                          <p:spTgt spid="122883">
                                            <p:txEl>
                                              <p:pRg st="10" end="10"/>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2288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normAutofit/>
          </a:bodyPr>
          <a:lstStyle/>
          <a:p>
            <a:r>
              <a:rPr lang="en-US" sz="3600" b="1" dirty="0">
                <a:solidFill>
                  <a:schemeClr val="hlink"/>
                </a:solidFill>
                <a:latin typeface="Lucida Handwriting" pitchFamily="66" charset="0"/>
              </a:rPr>
              <a:t>Quasi-judicial decision</a:t>
            </a:r>
          </a:p>
        </p:txBody>
      </p:sp>
      <p:sp>
        <p:nvSpPr>
          <p:cNvPr id="123907" name="Rectangle 3"/>
          <p:cNvSpPr>
            <a:spLocks noGrp="1" noChangeArrowheads="1"/>
          </p:cNvSpPr>
          <p:nvPr>
            <p:ph sz="quarter" idx="1"/>
          </p:nvPr>
        </p:nvSpPr>
        <p:spPr/>
        <p:txBody>
          <a:bodyPr/>
          <a:lstStyle/>
          <a:p>
            <a:r>
              <a:rPr lang="en-US" dirty="0"/>
              <a:t>A quasi-judicial decision equally presupposes an existing dispute between two or more parties and </a:t>
            </a:r>
          </a:p>
          <a:p>
            <a:r>
              <a:rPr lang="en-US" dirty="0"/>
              <a:t>involves (i) and (ii), </a:t>
            </a:r>
          </a:p>
          <a:p>
            <a:r>
              <a:rPr lang="en-US" dirty="0"/>
              <a:t>but does not necessarily involve (iii) </a:t>
            </a:r>
          </a:p>
          <a:p>
            <a:r>
              <a:rPr lang="en-US" dirty="0"/>
              <a:t>and never involves (iv). </a:t>
            </a:r>
          </a:p>
          <a:p>
            <a:pPr algn="r">
              <a:buFont typeface="Wingdings" pitchFamily="2" charset="2"/>
              <a:buNone/>
            </a:pPr>
            <a:endParaRPr lang="en-US" sz="1800" i="1" dirty="0"/>
          </a:p>
          <a:p>
            <a:pPr algn="r">
              <a:buFont typeface="Wingdings" pitchFamily="2" charset="2"/>
              <a:buNone/>
            </a:pPr>
            <a:endParaRPr lang="en-US" sz="1800" i="1" dirty="0"/>
          </a:p>
          <a:p>
            <a:pPr algn="r">
              <a:buFont typeface="Wingdings" pitchFamily="2" charset="2"/>
              <a:buNone/>
            </a:pPr>
            <a:r>
              <a:rPr lang="en-US" sz="1800" i="1" dirty="0"/>
              <a:t>- Bharat Bank Ltd. Vs. Workmen, AIR 1950 SC 188.</a:t>
            </a:r>
          </a:p>
        </p:txBody>
      </p:sp>
      <p:sp>
        <p:nvSpPr>
          <p:cNvPr id="6" name="Date Placeholder 5"/>
          <p:cNvSpPr>
            <a:spLocks noGrp="1"/>
          </p:cNvSpPr>
          <p:nvPr>
            <p:ph type="dt" sz="half" idx="14"/>
          </p:nvPr>
        </p:nvSpPr>
        <p:spPr/>
        <p:txBody>
          <a:bodyPr/>
          <a:lstStyle/>
          <a:p>
            <a:fld id="{0B6088B1-DC86-4AE7-911C-8F7084BF7106}" type="datetime5">
              <a:rPr lang="en-US"/>
              <a:pPr/>
              <a:t>1-Jan-04</a:t>
            </a:fld>
            <a:endParaRPr lang="en-US"/>
          </a:p>
        </p:txBody>
      </p:sp>
      <p:sp>
        <p:nvSpPr>
          <p:cNvPr id="5" name="Slide Number Placeholder 4"/>
          <p:cNvSpPr>
            <a:spLocks noGrp="1"/>
          </p:cNvSpPr>
          <p:nvPr>
            <p:ph type="sldNum" sz="quarter" idx="15"/>
          </p:nvPr>
        </p:nvSpPr>
        <p:spPr/>
        <p:txBody>
          <a:bodyPr/>
          <a:lstStyle/>
          <a:p>
            <a:fld id="{714B1399-E4D2-4097-A41D-805683667B69}" type="slidenum">
              <a:rPr lang="en-US"/>
              <a:pPr/>
              <a:t>37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iterate type="lt">
                                    <p:tmPct val="0"/>
                                  </p:iterate>
                                  <p:childTnLst>
                                    <p:set>
                                      <p:cBhvr>
                                        <p:cTn id="6" dur="1" fill="hold">
                                          <p:stCondLst>
                                            <p:cond delay="0"/>
                                          </p:stCondLst>
                                        </p:cTn>
                                        <p:tgtEl>
                                          <p:spTgt spid="123907">
                                            <p:txEl>
                                              <p:pRg st="6" end="6"/>
                                            </p:txEl>
                                          </p:spTgt>
                                        </p:tgtEl>
                                        <p:attrNameLst>
                                          <p:attrName>style.visibility</p:attrName>
                                        </p:attrNameLst>
                                      </p:cBhvr>
                                      <p:to>
                                        <p:strVal val="visible"/>
                                      </p:to>
                                    </p:set>
                                    <p:anim calcmode="lin" valueType="num">
                                      <p:cBhvr>
                                        <p:cTn id="7" dur="5000" fill="hold"/>
                                        <p:tgtEl>
                                          <p:spTgt spid="123907">
                                            <p:txEl>
                                              <p:pRg st="6" end="6"/>
                                            </p:txEl>
                                          </p:spTgt>
                                        </p:tgtEl>
                                        <p:attrNameLst>
                                          <p:attrName>ppt_w</p:attrName>
                                        </p:attrNameLst>
                                      </p:cBhvr>
                                      <p:tavLst>
                                        <p:tav tm="0">
                                          <p:val>
                                            <p:strVal val="#ppt_w*0.05"/>
                                          </p:val>
                                        </p:tav>
                                        <p:tav tm="100000">
                                          <p:val>
                                            <p:strVal val="#ppt_w"/>
                                          </p:val>
                                        </p:tav>
                                      </p:tavLst>
                                    </p:anim>
                                    <p:anim calcmode="lin" valueType="num">
                                      <p:cBhvr>
                                        <p:cTn id="8" dur="5000" fill="hold"/>
                                        <p:tgtEl>
                                          <p:spTgt spid="123907">
                                            <p:txEl>
                                              <p:pRg st="6" end="6"/>
                                            </p:txEl>
                                          </p:spTgt>
                                        </p:tgtEl>
                                        <p:attrNameLst>
                                          <p:attrName>ppt_h</p:attrName>
                                        </p:attrNameLst>
                                      </p:cBhvr>
                                      <p:tavLst>
                                        <p:tav tm="0">
                                          <p:val>
                                            <p:strVal val="#ppt_h"/>
                                          </p:val>
                                        </p:tav>
                                        <p:tav tm="100000">
                                          <p:val>
                                            <p:strVal val="#ppt_h"/>
                                          </p:val>
                                        </p:tav>
                                      </p:tavLst>
                                    </p:anim>
                                    <p:anim calcmode="lin" valueType="num">
                                      <p:cBhvr>
                                        <p:cTn id="9" dur="5000" fill="hold"/>
                                        <p:tgtEl>
                                          <p:spTgt spid="123907">
                                            <p:txEl>
                                              <p:pRg st="6" end="6"/>
                                            </p:txEl>
                                          </p:spTgt>
                                        </p:tgtEl>
                                        <p:attrNameLst>
                                          <p:attrName>ppt_x</p:attrName>
                                        </p:attrNameLst>
                                      </p:cBhvr>
                                      <p:tavLst>
                                        <p:tav tm="0">
                                          <p:val>
                                            <p:strVal val="#ppt_x-.2"/>
                                          </p:val>
                                        </p:tav>
                                        <p:tav tm="100000">
                                          <p:val>
                                            <p:strVal val="#ppt_x"/>
                                          </p:val>
                                        </p:tav>
                                      </p:tavLst>
                                    </p:anim>
                                    <p:anim calcmode="lin" valueType="num">
                                      <p:cBhvr>
                                        <p:cTn id="10" dur="5000" fill="hold"/>
                                        <p:tgtEl>
                                          <p:spTgt spid="123907">
                                            <p:txEl>
                                              <p:pRg st="6" end="6"/>
                                            </p:txEl>
                                          </p:spTgt>
                                        </p:tgtEl>
                                        <p:attrNameLst>
                                          <p:attrName>ppt_y</p:attrName>
                                        </p:attrNameLst>
                                      </p:cBhvr>
                                      <p:tavLst>
                                        <p:tav tm="0">
                                          <p:val>
                                            <p:strVal val="#ppt_y"/>
                                          </p:val>
                                        </p:tav>
                                        <p:tav tm="100000">
                                          <p:val>
                                            <p:strVal val="#ppt_y"/>
                                          </p:val>
                                        </p:tav>
                                      </p:tavLst>
                                    </p:anim>
                                    <p:animEffect transition="in" filter="fade">
                                      <p:cBhvr>
                                        <p:cTn id="11" dur="5000"/>
                                        <p:tgtEl>
                                          <p:spTgt spid="1239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idx="1"/>
          </p:nvPr>
        </p:nvSpPr>
        <p:spPr/>
        <p:txBody>
          <a:bodyPr/>
          <a:lstStyle/>
          <a:p>
            <a:pPr>
              <a:buFont typeface="Wingdings" pitchFamily="2" charset="2"/>
              <a:buNone/>
            </a:pPr>
            <a:r>
              <a:rPr lang="en-US">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rPr>
              <a:t>An authority decides matter between two different persons</a:t>
            </a:r>
          </a:p>
          <a:p>
            <a:pPr>
              <a:buFont typeface="Wingdings" pitchFamily="2" charset="2"/>
              <a:buNone/>
            </a:pPr>
            <a:r>
              <a:rPr lang="en-US">
                <a:effectLst>
                  <a:outerShdw blurRad="38100" dist="38100" dir="2700000" algn="tl">
                    <a:srgbClr xmlns:mc="http://schemas.openxmlformats.org/markup-compatibility/2006" xmlns:a14="http://schemas.microsoft.com/office/drawing/2010/main" val="000000" mc:Ignorable=""/>
                  </a:outerShdw>
                </a:effectLst>
              </a:rPr>
              <a:t>  </a:t>
            </a:r>
          </a:p>
          <a:p>
            <a:pPr>
              <a:buFont typeface="Wingdings" pitchFamily="2" charset="2"/>
              <a:buNone/>
            </a:pPr>
            <a:r>
              <a:rPr lang="en-US">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99FF66" mc:Ignorable=""/>
                </a:solidFill>
                <a:effectLst>
                  <a:outerShdw blurRad="38100" dist="38100" dir="2700000" algn="tl">
                    <a:srgbClr xmlns:mc="http://schemas.openxmlformats.org/markup-compatibility/2006" xmlns:a14="http://schemas.microsoft.com/office/drawing/2010/main" val="000000" mc:Ignorable=""/>
                  </a:outerShdw>
                </a:effectLst>
              </a:rPr>
              <a:t>An authority decides matter between itself and another party</a:t>
            </a:r>
          </a:p>
          <a:p>
            <a:pPr algn="r">
              <a:buFont typeface="Wingdings" pitchFamily="2" charset="2"/>
              <a:buNone/>
            </a:pPr>
            <a:r>
              <a:rPr lang="en-US" i="1">
                <a:effectLst>
                  <a:outerShdw blurRad="38100" dist="38100" dir="2700000" algn="tl">
                    <a:srgbClr xmlns:mc="http://schemas.openxmlformats.org/markup-compatibility/2006" xmlns:a14="http://schemas.microsoft.com/office/drawing/2010/main" val="000000" mc:Ignorable=""/>
                  </a:outerShdw>
                </a:effectLst>
              </a:rPr>
              <a:t>l</a:t>
            </a:r>
            <a:r>
              <a:rPr lang="en-US" sz="2400" i="1">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rPr>
              <a:t>is</a:t>
            </a:r>
            <a:r>
              <a:rPr lang="en-US">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a:effectLst>
                  <a:outerShdw blurRad="38100" dist="38100" dir="2700000" algn="tl">
                    <a:srgbClr xmlns:mc="http://schemas.openxmlformats.org/markup-compatibility/2006" xmlns:a14="http://schemas.microsoft.com/office/drawing/2010/main" val="000000" mc:Ignorable=""/>
                  </a:outerShdw>
                </a:effectLst>
              </a:rPr>
              <a:t>and </a:t>
            </a:r>
            <a:r>
              <a:rPr lang="en-US" sz="2400" i="1">
                <a:solidFill>
                  <a:schemeClr val="tx2"/>
                </a:solidFill>
                <a:effectLst>
                  <a:outerShdw blurRad="38100" dist="38100" dir="2700000" algn="tl">
                    <a:srgbClr xmlns:mc="http://schemas.openxmlformats.org/markup-compatibility/2006" xmlns:a14="http://schemas.microsoft.com/office/drawing/2010/main" val="000000" mc:Ignorable=""/>
                  </a:outerShdw>
                </a:effectLst>
              </a:rPr>
              <a:t>quasi-lis</a:t>
            </a:r>
          </a:p>
        </p:txBody>
      </p:sp>
      <p:sp>
        <p:nvSpPr>
          <p:cNvPr id="3" name="Date Placeholder 3"/>
          <p:cNvSpPr>
            <a:spLocks noGrp="1"/>
          </p:cNvSpPr>
          <p:nvPr>
            <p:ph type="dt" sz="half" idx="10"/>
          </p:nvPr>
        </p:nvSpPr>
        <p:spPr/>
        <p:txBody>
          <a:bodyPr/>
          <a:lstStyle/>
          <a:p>
            <a:fld id="{1F408C93-9396-43E9-98DF-4C4EF4025CA8}" type="datetime5">
              <a:rPr lang="en-US"/>
              <a:pPr/>
              <a:t>1-Jan-04</a:t>
            </a:fld>
            <a:endParaRPr lang="en-US"/>
          </a:p>
        </p:txBody>
      </p:sp>
      <p:sp>
        <p:nvSpPr>
          <p:cNvPr id="5" name="Slide Number Placeholder 5"/>
          <p:cNvSpPr>
            <a:spLocks noGrp="1"/>
          </p:cNvSpPr>
          <p:nvPr>
            <p:ph type="sldNum" sz="quarter" idx="12"/>
          </p:nvPr>
        </p:nvSpPr>
        <p:spPr/>
        <p:txBody>
          <a:bodyPr/>
          <a:lstStyle/>
          <a:p>
            <a:fld id="{EBA5BAA2-DFB5-40A3-A63E-409D2699FD12}" type="slidenum">
              <a:rPr lang="en-US"/>
              <a:pPr/>
              <a:t>38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subTitle" idx="1"/>
          </p:nvPr>
        </p:nvSpPr>
        <p:spPr>
          <a:xfrm>
            <a:off x="304800" y="609600"/>
            <a:ext cx="8534400" cy="4445000"/>
          </a:xfrm>
        </p:spPr>
        <p:txBody>
          <a:bodyPr/>
          <a:lstStyle/>
          <a:p>
            <a:pPr algn="l"/>
            <a:endParaRPr lang="en-US">
              <a:effectLst>
                <a:outerShdw blurRad="38100" dist="38100" dir="2700000" algn="tl">
                  <a:srgbClr xmlns:mc="http://schemas.openxmlformats.org/markup-compatibility/2006" xmlns:a14="http://schemas.microsoft.com/office/drawing/2010/main" val="000000" mc:Ignorable=""/>
                </a:outerShdw>
              </a:effectLst>
            </a:endParaRPr>
          </a:p>
          <a:p>
            <a:r>
              <a:rPr lang="en-US" b="1">
                <a:solidFill>
                  <a:schemeClr val="hlink"/>
                </a:solidFill>
                <a:effectLst>
                  <a:outerShdw blurRad="38100" dist="38100" dir="2700000" algn="tl">
                    <a:srgbClr xmlns:mc="http://schemas.openxmlformats.org/markup-compatibility/2006" xmlns:a14="http://schemas.microsoft.com/office/drawing/2010/main" val="000000" mc:Ignorable=""/>
                  </a:outerShdw>
                </a:effectLst>
              </a:rPr>
              <a:t>Canons of Judicial conduct</a:t>
            </a:r>
          </a:p>
          <a:p>
            <a:pPr algn="l"/>
            <a:endParaRPr lang="en-US" b="1">
              <a:solidFill>
                <a:schemeClr val="hlink"/>
              </a:solidFill>
              <a:effectLst>
                <a:outerShdw blurRad="38100" dist="38100" dir="2700000" algn="tl">
                  <a:srgbClr xmlns:mc="http://schemas.openxmlformats.org/markup-compatibility/2006" xmlns:a14="http://schemas.microsoft.com/office/drawing/2010/main" val="000000" mc:Ignorable=""/>
                </a:outerShdw>
              </a:effectLst>
            </a:endParaRPr>
          </a:p>
          <a:p>
            <a:pPr algn="l"/>
            <a:r>
              <a:rPr lang="en-US" b="1">
                <a:effectLst>
                  <a:outerShdw blurRad="38100" dist="38100" dir="2700000" algn="tl">
                    <a:srgbClr xmlns:mc="http://schemas.openxmlformats.org/markup-compatibility/2006" xmlns:a14="http://schemas.microsoft.com/office/drawing/2010/main" val="000000" mc:Ignorable=""/>
                  </a:outerShdw>
                </a:effectLst>
              </a:rPr>
              <a:t>It is beyond doubt that there are certain </a:t>
            </a:r>
            <a:r>
              <a:rPr lang="en-US" b="1">
                <a:solidFill>
                  <a:srgbClr xmlns:mc="http://schemas.openxmlformats.org/markup-compatibility/2006" xmlns:a14="http://schemas.microsoft.com/office/drawing/2010/main" val="CC99FF" mc:Ignorable=""/>
                </a:solidFill>
                <a:effectLst>
                  <a:outerShdw blurRad="38100" dist="38100" dir="2700000" algn="tl">
                    <a:srgbClr xmlns:mc="http://schemas.openxmlformats.org/markup-compatibility/2006" xmlns:a14="http://schemas.microsoft.com/office/drawing/2010/main" val="000000" mc:Ignorable=""/>
                  </a:outerShdw>
                </a:effectLst>
              </a:rPr>
              <a:t>canons of judicial conduct</a:t>
            </a:r>
            <a:r>
              <a:rPr lang="en-US" b="1">
                <a:effectLst>
                  <a:outerShdw blurRad="38100" dist="38100" dir="2700000" algn="tl">
                    <a:srgbClr xmlns:mc="http://schemas.openxmlformats.org/markup-compatibility/2006" xmlns:a14="http://schemas.microsoft.com/office/drawing/2010/main" val="000000" mc:Ignorable=""/>
                  </a:outerShdw>
                </a:effectLst>
              </a:rPr>
              <a:t> to which all tribunals and</a:t>
            </a:r>
            <a:r>
              <a:rPr lang="en-US" b="1">
                <a:solidFill>
                  <a:schemeClr val="folHlink"/>
                </a:solidFill>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0DFD6E" mc:Ignorable=""/>
                </a:solidFill>
                <a:effectLst>
                  <a:outerShdw blurRad="38100" dist="38100" dir="2700000" algn="tl">
                    <a:srgbClr xmlns:mc="http://schemas.openxmlformats.org/markup-compatibility/2006" xmlns:a14="http://schemas.microsoft.com/office/drawing/2010/main" val="000000" mc:Ignorable=""/>
                  </a:outerShdw>
                </a:effectLst>
              </a:rPr>
              <a:t>persons who have to give</a:t>
            </a:r>
            <a:r>
              <a:rPr lang="en-US" b="1">
                <a:solidFill>
                  <a:schemeClr val="folHlink"/>
                </a:solidFill>
                <a:effectLst>
                  <a:outerShdw blurRad="38100" dist="38100" dir="2700000" algn="tl">
                    <a:srgbClr xmlns:mc="http://schemas.openxmlformats.org/markup-compatibility/2006" xmlns:a14="http://schemas.microsoft.com/office/drawing/2010/main" val="000000" mc:Ignorable=""/>
                  </a:outerShdw>
                </a:effectLst>
              </a:rPr>
              <a:t> </a:t>
            </a:r>
            <a:r>
              <a:rPr lang="en-US" b="1">
                <a:effectLst>
                  <a:outerShdw blurRad="38100" dist="38100" dir="2700000" algn="tl">
                    <a:srgbClr xmlns:mc="http://schemas.openxmlformats.org/markup-compatibility/2006" xmlns:a14="http://schemas.microsoft.com/office/drawing/2010/main" val="000000" mc:Ignorable=""/>
                  </a:outerShdw>
                </a:effectLst>
              </a:rPr>
              <a:t>judicial or</a:t>
            </a:r>
            <a:r>
              <a:rPr lang="en-US" b="1">
                <a:solidFill>
                  <a:schemeClr val="folHlink"/>
                </a:solidFill>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10E4FA" mc:Ignorable=""/>
                </a:solidFill>
                <a:effectLst>
                  <a:outerShdw blurRad="38100" dist="38100" dir="2700000" algn="tl">
                    <a:srgbClr xmlns:mc="http://schemas.openxmlformats.org/markup-compatibility/2006" xmlns:a14="http://schemas.microsoft.com/office/drawing/2010/main" val="000000" mc:Ignorable=""/>
                  </a:outerShdw>
                </a:effectLst>
              </a:rPr>
              <a:t>quasi-judicial</a:t>
            </a:r>
            <a:r>
              <a:rPr lang="en-US" b="1">
                <a:solidFill>
                  <a:schemeClr val="folHlink"/>
                </a:solidFill>
                <a:effectLst>
                  <a:outerShdw blurRad="38100" dist="38100" dir="2700000" algn="tl">
                    <a:srgbClr xmlns:mc="http://schemas.openxmlformats.org/markup-compatibility/2006" xmlns:a14="http://schemas.microsoft.com/office/drawing/2010/main" val="000000" mc:Ignorable=""/>
                  </a:outerShdw>
                </a:effectLst>
              </a:rPr>
              <a:t> decisions ought to conform.</a:t>
            </a:r>
          </a:p>
          <a:p>
            <a:pPr algn="r"/>
            <a:r>
              <a:rPr lang="en-US" sz="1800">
                <a:effectLst>
                  <a:outerShdw blurRad="38100" dist="38100" dir="2700000" algn="tl">
                    <a:srgbClr xmlns:mc="http://schemas.openxmlformats.org/markup-compatibility/2006" xmlns:a14="http://schemas.microsoft.com/office/drawing/2010/main" val="000000" mc:Ignorable=""/>
                  </a:outerShdw>
                </a:effectLst>
              </a:rPr>
              <a:t>-The Committee on Minister’s Powers</a:t>
            </a:r>
          </a:p>
        </p:txBody>
      </p:sp>
    </p:spTree>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fld id="{7F63CA10-5F5A-4E0D-ABC1-DB3E405AA229}" type="datetime5">
              <a:rPr lang="en-US"/>
              <a:pPr/>
              <a:t>1-Jan-04</a:t>
            </a:fld>
            <a:endParaRPr lang="en-US"/>
          </a:p>
        </p:txBody>
      </p:sp>
      <p:sp>
        <p:nvSpPr>
          <p:cNvPr id="7" name="Slide Number Placeholder 5"/>
          <p:cNvSpPr>
            <a:spLocks noGrp="1"/>
          </p:cNvSpPr>
          <p:nvPr>
            <p:ph type="sldNum" sz="quarter" idx="12"/>
          </p:nvPr>
        </p:nvSpPr>
        <p:spPr/>
        <p:txBody>
          <a:bodyPr/>
          <a:lstStyle/>
          <a:p>
            <a:fld id="{82FCDD65-A4DB-4D3B-9723-8A97FFD3AD8A}" type="slidenum">
              <a:rPr lang="en-US"/>
              <a:pPr/>
              <a:t>40</a:t>
            </a:fld>
            <a:endParaRPr lang="en-US"/>
          </a:p>
        </p:txBody>
      </p:sp>
      <p:sp>
        <p:nvSpPr>
          <p:cNvPr id="12290" name="Rectangle 2"/>
          <p:cNvSpPr>
            <a:spLocks noGrp="1" noChangeArrowheads="1"/>
          </p:cNvSpPr>
          <p:nvPr>
            <p:ph type="title"/>
          </p:nvPr>
        </p:nvSpPr>
        <p:spPr/>
        <p:txBody>
          <a:bodyPr/>
          <a:lstStyle/>
          <a:p>
            <a:r>
              <a:rPr lang="en-US">
                <a:effectLst>
                  <a:outerShdw blurRad="38100" dist="38100" dir="2700000" algn="tl">
                    <a:srgbClr xmlns:mc="http://schemas.openxmlformats.org/markup-compatibility/2006" xmlns:a14="http://schemas.microsoft.com/office/drawing/2010/main" val="000000" mc:Ignorable=""/>
                  </a:outerShdw>
                </a:effectLst>
              </a:rPr>
              <a:t>Quasi-judicial authorities</a:t>
            </a:r>
          </a:p>
        </p:txBody>
      </p:sp>
      <p:sp>
        <p:nvSpPr>
          <p:cNvPr id="12291" name="Rectangle 3"/>
          <p:cNvSpPr>
            <a:spLocks noGrp="1" noChangeArrowheads="1"/>
          </p:cNvSpPr>
          <p:nvPr>
            <p:ph type="body" idx="1"/>
          </p:nvPr>
        </p:nvSpPr>
        <p:spPr/>
        <p:txBody>
          <a:bodyPr/>
          <a:lstStyle/>
          <a:p>
            <a:pPr>
              <a:lnSpc>
                <a:spcPct val="90000"/>
              </a:lnSpc>
              <a:buFont typeface="Wingdings" pitchFamily="2" charset="2"/>
              <a:buNone/>
            </a:pPr>
            <a:r>
              <a:rPr lang="en-US" dirty="0">
                <a:effectLst>
                  <a:outerShdw blurRad="38100" dist="38100" dir="2700000" algn="tl">
                    <a:srgbClr xmlns:mc="http://schemas.openxmlformats.org/markup-compatibility/2006" xmlns:a14="http://schemas.microsoft.com/office/drawing/2010/main" val="000000" mc:Ignorable=""/>
                  </a:outerShdw>
                </a:effectLst>
              </a:rPr>
              <a:t>   “According to the doctrines of constitutional and administrative law, these authorities are regarded as</a:t>
            </a:r>
            <a:r>
              <a:rPr lang="en-US" dirty="0">
                <a:solidFill>
                  <a:srgbClr xmlns:mc="http://schemas.openxmlformats.org/markup-compatibility/2006" xmlns:a14="http://schemas.microsoft.com/office/drawing/2010/main" val="66FF66"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b="1" dirty="0">
                <a:solidFill>
                  <a:srgbClr xmlns:mc="http://schemas.openxmlformats.org/markup-compatibility/2006" xmlns:a14="http://schemas.microsoft.com/office/drawing/2010/main" val="66FF66" mc:Ignorable=""/>
                </a:solidFill>
                <a:effectLst>
                  <a:outerShdw blurRad="38100" dist="38100" dir="2700000" algn="tl">
                    <a:srgbClr xmlns:mc="http://schemas.openxmlformats.org/markup-compatibility/2006" xmlns:a14="http://schemas.microsoft.com/office/drawing/2010/main" val="000000" mc:Ignorable=""/>
                  </a:outerShdw>
                </a:effectLst>
              </a:rPr>
              <a:t>bound by the rules of natural justice</a:t>
            </a:r>
            <a:r>
              <a:rPr lang="en-US" dirty="0">
                <a:effectLst>
                  <a:outerShdw blurRad="38100" dist="38100" dir="2700000" algn="tl">
                    <a:srgbClr xmlns:mc="http://schemas.openxmlformats.org/markup-compatibility/2006" xmlns:a14="http://schemas.microsoft.com/office/drawing/2010/main" val="000000" mc:Ignorable=""/>
                  </a:outerShdw>
                </a:effectLst>
              </a:rPr>
              <a:t>, and consequently </a:t>
            </a:r>
            <a:r>
              <a:rPr lang="en-US" b="1" dirty="0">
                <a:solidFill>
                  <a:srgbClr xmlns:mc="http://schemas.openxmlformats.org/markup-compatibility/2006" xmlns:a14="http://schemas.microsoft.com/office/drawing/2010/main" val="04E4FC" mc:Ignorable=""/>
                </a:solidFill>
                <a:effectLst>
                  <a:outerShdw blurRad="38100" dist="38100" dir="2700000" algn="tl">
                    <a:srgbClr xmlns:mc="http://schemas.openxmlformats.org/markup-compatibility/2006" xmlns:a14="http://schemas.microsoft.com/office/drawing/2010/main" val="000000" mc:Ignorable=""/>
                  </a:outerShdw>
                </a:effectLst>
              </a:rPr>
              <a:t>amenable to judicial control exercised by High Courts under Article 226 of the Constitution</a:t>
            </a:r>
            <a:r>
              <a:rPr lang="en-US" dirty="0">
                <a:effectLst>
                  <a:outerShdw blurRad="38100" dist="38100" dir="2700000" algn="tl">
                    <a:srgbClr xmlns:mc="http://schemas.openxmlformats.org/markup-compatibility/2006" xmlns:a14="http://schemas.microsoft.com/office/drawing/2010/main" val="000000" mc:Ignorable=""/>
                  </a:outerShdw>
                </a:effectLst>
              </a:rPr>
              <a:t>”</a:t>
            </a:r>
          </a:p>
          <a:p>
            <a:pPr algn="r">
              <a:lnSpc>
                <a:spcPct val="90000"/>
              </a:lnSpc>
              <a:buFontTx/>
              <a:buBlip>
                <a:blip r:embed="rId4"/>
              </a:buBlip>
            </a:pPr>
            <a:r>
              <a:rPr lang="en-US" sz="2000" b="1"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Para 5.5 , 104</a:t>
            </a:r>
            <a:r>
              <a:rPr lang="en-US" sz="2000" b="1" baseline="30000"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th</a:t>
            </a:r>
            <a:r>
              <a:rPr lang="en-US" sz="2000" b="1"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 Report of </a:t>
            </a:r>
          </a:p>
          <a:p>
            <a:pPr algn="r">
              <a:lnSpc>
                <a:spcPct val="90000"/>
              </a:lnSpc>
              <a:buFontTx/>
              <a:buNone/>
            </a:pPr>
            <a:r>
              <a:rPr lang="en-US" sz="2000" b="1"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the Law Commission of India</a:t>
            </a:r>
          </a:p>
          <a:p>
            <a:pPr algn="r">
              <a:lnSpc>
                <a:spcPct val="90000"/>
              </a:lnSpc>
              <a:buFontTx/>
              <a:buNone/>
            </a:pPr>
            <a:r>
              <a:rPr lang="en-US" sz="2000" b="1"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-1984</a:t>
            </a:r>
            <a:endParaRPr lang="en-US" dirty="0">
              <a:effectLst>
                <a:outerShdw blurRad="38100" dist="38100" dir="2700000" algn="tl">
                  <a:srgbClr xmlns:mc="http://schemas.openxmlformats.org/markup-compatibility/2006" xmlns:a14="http://schemas.microsoft.com/office/drawing/2010/main" val="000000" mc:Ignorable=""/>
                </a:outerShdw>
              </a:effectLst>
            </a:endParaRPr>
          </a:p>
          <a:p>
            <a:pPr algn="r">
              <a:lnSpc>
                <a:spcPct val="90000"/>
              </a:lnSpc>
              <a:buFont typeface="Wingdings" pitchFamily="2" charset="2"/>
              <a:buNone/>
            </a:pPr>
            <a:r>
              <a:rPr lang="en-US" sz="2400" b="1" dirty="0" smtClean="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sym typeface="Webdings"/>
              </a:rPr>
              <a:t></a:t>
            </a:r>
            <a:endParaRPr lang="en-US" sz="24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sym typeface="Webdings" pitchFamily="18" charset="2"/>
            </a:endParaRPr>
          </a:p>
        </p:txBody>
      </p:sp>
      <p:sp>
        <p:nvSpPr>
          <p:cNvPr id="12292" name="Rectangle 4"/>
          <p:cNvSpPr>
            <a:spLocks noChangeArrowheads="1"/>
          </p:cNvSpPr>
          <p:nvPr/>
        </p:nvSpPr>
        <p:spPr bwMode="auto">
          <a:xfrm>
            <a:off x="8534400" y="5791200"/>
            <a:ext cx="306388" cy="366713"/>
          </a:xfrm>
          <a:prstGeom prst="rect">
            <a:avLst/>
          </a:prstGeom>
          <a:noFill/>
          <a:ln w="9525">
            <a:noFill/>
            <a:miter lim="800000"/>
            <a:headEnd/>
            <a:tailEnd/>
          </a:ln>
          <a:effectLst/>
        </p:spPr>
        <p:txBody>
          <a:bodyPr wrap="none">
            <a:spAutoFit/>
          </a:bodyPr>
          <a:lstStyle/>
          <a:p>
            <a:r>
              <a:rPr lang="en-US" b="1">
                <a:solidFill>
                  <a:srgbClr xmlns:mc="http://schemas.openxmlformats.org/markup-compatibility/2006" xmlns:a14="http://schemas.microsoft.com/office/drawing/2010/main" val="66FF33" mc:Ignorable=""/>
                </a:solidFill>
                <a:latin typeface="Arial" charset="0"/>
                <a:sym typeface="Webdings" pitchFamily="18" charset="2"/>
              </a:rPr>
              <a:t></a:t>
            </a:r>
          </a:p>
        </p:txBody>
      </p:sp>
    </p:spTree>
  </p:cSld>
  <p:clrMapOvr>
    <a:masterClrMapping/>
  </p:clrMapOvr>
  <p:transition xmlns:p14="http://schemas.microsoft.com/office/powerpoint/2010/main">
    <p:wipe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12291">
                                            <p:txEl>
                                              <p:pRg st="1" end="1"/>
                                            </p:txEl>
                                          </p:spTgt>
                                        </p:tgtEl>
                                        <p:attrNameLst>
                                          <p:attrName>style.visibility</p:attrName>
                                        </p:attrNameLst>
                                      </p:cBhvr>
                                      <p:to>
                                        <p:strVal val="visible"/>
                                      </p:to>
                                    </p:set>
                                    <p:anim by="(-#ppt_w*2)" calcmode="lin" valueType="num">
                                      <p:cBhvr rctx="PPT">
                                        <p:cTn id="7" dur="500" autoRev="1" fill="hold">
                                          <p:stCondLst>
                                            <p:cond delay="0"/>
                                          </p:stCondLst>
                                        </p:cTn>
                                        <p:tgtEl>
                                          <p:spTgt spid="12291">
                                            <p:txEl>
                                              <p:pRg st="1" end="1"/>
                                            </p:txEl>
                                          </p:spTgt>
                                        </p:tgtEl>
                                        <p:attrNameLst>
                                          <p:attrName>ppt_w</p:attrName>
                                        </p:attrNameLst>
                                      </p:cBhvr>
                                    </p:anim>
                                    <p:anim by="(#ppt_w*0.50)" calcmode="lin" valueType="num">
                                      <p:cBhvr>
                                        <p:cTn id="8" dur="500" decel="50000" autoRev="1" fill="hold">
                                          <p:stCondLst>
                                            <p:cond delay="0"/>
                                          </p:stCondLst>
                                        </p:cTn>
                                        <p:tgtEl>
                                          <p:spTgt spid="12291">
                                            <p:txEl>
                                              <p:pRg st="1" end="1"/>
                                            </p:txEl>
                                          </p:spTgt>
                                        </p:tgtEl>
                                        <p:attrNameLst>
                                          <p:attrName>ppt_x</p:attrName>
                                        </p:attrNameLst>
                                      </p:cBhvr>
                                    </p:anim>
                                    <p:anim from="(-#ppt_h/2)" to="(#ppt_y)" calcmode="lin" valueType="num">
                                      <p:cBhvr>
                                        <p:cTn id="9" dur="1000" fill="hold">
                                          <p:stCondLst>
                                            <p:cond delay="0"/>
                                          </p:stCondLst>
                                        </p:cTn>
                                        <p:tgtEl>
                                          <p:spTgt spid="12291">
                                            <p:txEl>
                                              <p:pRg st="1" end="1"/>
                                            </p:txEl>
                                          </p:spTgt>
                                        </p:tgtEl>
                                        <p:attrNameLst>
                                          <p:attrName>ppt_y</p:attrName>
                                        </p:attrNameLst>
                                      </p:cBhvr>
                                    </p:anim>
                                    <p:animRot by="21600000">
                                      <p:cBhvr>
                                        <p:cTn id="10" dur="1000" fill="hold">
                                          <p:stCondLst>
                                            <p:cond delay="0"/>
                                          </p:stCondLst>
                                        </p:cTn>
                                        <p:tgtEl>
                                          <p:spTgt spid="12291">
                                            <p:txEl>
                                              <p:pRg st="1" end="1"/>
                                            </p:txEl>
                                          </p:spTgt>
                                        </p:tgtEl>
                                        <p:attrNameLst>
                                          <p:attrName>r</p:attrName>
                                        </p:attrNameLst>
                                      </p:cBhvr>
                                    </p:animRot>
                                  </p:childTnLst>
                                </p:cTn>
                              </p:par>
                              <p:par>
                                <p:cTn id="11" presetID="56" presetClass="entr" presetSubtype="0" fill="hold" nodeType="withEffect">
                                  <p:stCondLst>
                                    <p:cond delay="0"/>
                                  </p:stCondLst>
                                  <p:iterate type="lt">
                                    <p:tmPct val="10000"/>
                                  </p:iterate>
                                  <p:childTnLst>
                                    <p:set>
                                      <p:cBhvr>
                                        <p:cTn id="12" dur="1" fill="hold">
                                          <p:stCondLst>
                                            <p:cond delay="0"/>
                                          </p:stCondLst>
                                        </p:cTn>
                                        <p:tgtEl>
                                          <p:spTgt spid="12291">
                                            <p:txEl>
                                              <p:pRg st="2" end="2"/>
                                            </p:txEl>
                                          </p:spTgt>
                                        </p:tgtEl>
                                        <p:attrNameLst>
                                          <p:attrName>style.visibility</p:attrName>
                                        </p:attrNameLst>
                                      </p:cBhvr>
                                      <p:to>
                                        <p:strVal val="visible"/>
                                      </p:to>
                                    </p:set>
                                    <p:anim by="(-#ppt_w*2)" calcmode="lin" valueType="num">
                                      <p:cBhvr rctx="PPT">
                                        <p:cTn id="13" dur="500" autoRev="1" fill="hold">
                                          <p:stCondLst>
                                            <p:cond delay="0"/>
                                          </p:stCondLst>
                                        </p:cTn>
                                        <p:tgtEl>
                                          <p:spTgt spid="12291">
                                            <p:txEl>
                                              <p:pRg st="2" end="2"/>
                                            </p:txEl>
                                          </p:spTgt>
                                        </p:tgtEl>
                                        <p:attrNameLst>
                                          <p:attrName>ppt_w</p:attrName>
                                        </p:attrNameLst>
                                      </p:cBhvr>
                                    </p:anim>
                                    <p:anim by="(#ppt_w*0.50)" calcmode="lin" valueType="num">
                                      <p:cBhvr>
                                        <p:cTn id="14" dur="500" decel="50000" autoRev="1" fill="hold">
                                          <p:stCondLst>
                                            <p:cond delay="0"/>
                                          </p:stCondLst>
                                        </p:cTn>
                                        <p:tgtEl>
                                          <p:spTgt spid="12291">
                                            <p:txEl>
                                              <p:pRg st="2" end="2"/>
                                            </p:txEl>
                                          </p:spTgt>
                                        </p:tgtEl>
                                        <p:attrNameLst>
                                          <p:attrName>ppt_x</p:attrName>
                                        </p:attrNameLst>
                                      </p:cBhvr>
                                    </p:anim>
                                    <p:anim from="(-#ppt_h/2)" to="(#ppt_y)" calcmode="lin" valueType="num">
                                      <p:cBhvr>
                                        <p:cTn id="15" dur="1000" fill="hold">
                                          <p:stCondLst>
                                            <p:cond delay="0"/>
                                          </p:stCondLst>
                                        </p:cTn>
                                        <p:tgtEl>
                                          <p:spTgt spid="12291">
                                            <p:txEl>
                                              <p:pRg st="2" end="2"/>
                                            </p:txEl>
                                          </p:spTgt>
                                        </p:tgtEl>
                                        <p:attrNameLst>
                                          <p:attrName>ppt_y</p:attrName>
                                        </p:attrNameLst>
                                      </p:cBhvr>
                                    </p:anim>
                                    <p:animRot by="21600000">
                                      <p:cBhvr>
                                        <p:cTn id="16" dur="1000" fill="hold">
                                          <p:stCondLst>
                                            <p:cond delay="0"/>
                                          </p:stCondLst>
                                        </p:cTn>
                                        <p:tgtEl>
                                          <p:spTgt spid="12291">
                                            <p:txEl>
                                              <p:pRg st="2" end="2"/>
                                            </p:txEl>
                                          </p:spTgt>
                                        </p:tgtEl>
                                        <p:attrNameLst>
                                          <p:attrName>r</p:attrName>
                                        </p:attrNameLst>
                                      </p:cBhvr>
                                    </p:animRot>
                                  </p:childTnLst>
                                </p:cTn>
                              </p:par>
                              <p:par>
                                <p:cTn id="17" presetID="56" presetClass="entr" presetSubtype="0" fill="hold" nodeType="withEffect">
                                  <p:stCondLst>
                                    <p:cond delay="0"/>
                                  </p:stCondLst>
                                  <p:iterate type="lt">
                                    <p:tmPct val="10000"/>
                                  </p:iterate>
                                  <p:childTnLst>
                                    <p:set>
                                      <p:cBhvr>
                                        <p:cTn id="18" dur="1" fill="hold">
                                          <p:stCondLst>
                                            <p:cond delay="0"/>
                                          </p:stCondLst>
                                        </p:cTn>
                                        <p:tgtEl>
                                          <p:spTgt spid="12291">
                                            <p:txEl>
                                              <p:pRg st="3" end="3"/>
                                            </p:txEl>
                                          </p:spTgt>
                                        </p:tgtEl>
                                        <p:attrNameLst>
                                          <p:attrName>style.visibility</p:attrName>
                                        </p:attrNameLst>
                                      </p:cBhvr>
                                      <p:to>
                                        <p:strVal val="visible"/>
                                      </p:to>
                                    </p:set>
                                    <p:anim by="(-#ppt_w*2)" calcmode="lin" valueType="num">
                                      <p:cBhvr rctx="PPT">
                                        <p:cTn id="19" dur="500" autoRev="1" fill="hold">
                                          <p:stCondLst>
                                            <p:cond delay="0"/>
                                          </p:stCondLst>
                                        </p:cTn>
                                        <p:tgtEl>
                                          <p:spTgt spid="12291">
                                            <p:txEl>
                                              <p:pRg st="3" end="3"/>
                                            </p:txEl>
                                          </p:spTgt>
                                        </p:tgtEl>
                                        <p:attrNameLst>
                                          <p:attrName>ppt_w</p:attrName>
                                        </p:attrNameLst>
                                      </p:cBhvr>
                                    </p:anim>
                                    <p:anim by="(#ppt_w*0.50)" calcmode="lin" valueType="num">
                                      <p:cBhvr>
                                        <p:cTn id="20" dur="500" decel="50000" autoRev="1" fill="hold">
                                          <p:stCondLst>
                                            <p:cond delay="0"/>
                                          </p:stCondLst>
                                        </p:cTn>
                                        <p:tgtEl>
                                          <p:spTgt spid="12291">
                                            <p:txEl>
                                              <p:pRg st="3" end="3"/>
                                            </p:txEl>
                                          </p:spTgt>
                                        </p:tgtEl>
                                        <p:attrNameLst>
                                          <p:attrName>ppt_x</p:attrName>
                                        </p:attrNameLst>
                                      </p:cBhvr>
                                    </p:anim>
                                    <p:anim from="(-#ppt_h/2)" to="(#ppt_y)" calcmode="lin" valueType="num">
                                      <p:cBhvr>
                                        <p:cTn id="21" dur="1000" fill="hold">
                                          <p:stCondLst>
                                            <p:cond delay="0"/>
                                          </p:stCondLst>
                                        </p:cTn>
                                        <p:tgtEl>
                                          <p:spTgt spid="12291">
                                            <p:txEl>
                                              <p:pRg st="3" end="3"/>
                                            </p:txEl>
                                          </p:spTgt>
                                        </p:tgtEl>
                                        <p:attrNameLst>
                                          <p:attrName>ppt_y</p:attrName>
                                        </p:attrNameLst>
                                      </p:cBhvr>
                                    </p:anim>
                                    <p:animRot by="21600000">
                                      <p:cBhvr>
                                        <p:cTn id="22" dur="1000" fill="hold">
                                          <p:stCondLst>
                                            <p:cond delay="0"/>
                                          </p:stCondLst>
                                        </p:cTn>
                                        <p:tgtEl>
                                          <p:spTgt spid="12291">
                                            <p:txEl>
                                              <p:pRg st="3" end="3"/>
                                            </p:txEl>
                                          </p:spTgt>
                                        </p:tgtEl>
                                        <p:attrNameLst>
                                          <p:attrName>r</p:attrName>
                                        </p:attrNameLst>
                                      </p:cBhvr>
                                    </p:animRot>
                                  </p:childTnLst>
                                </p:cTn>
                              </p:par>
                              <p:par>
                                <p:cTn id="23" presetID="56" presetClass="entr" presetSubtype="0" fill="hold" nodeType="withEffect">
                                  <p:stCondLst>
                                    <p:cond delay="0"/>
                                  </p:stCondLst>
                                  <p:iterate type="lt">
                                    <p:tmPct val="10000"/>
                                  </p:iterate>
                                  <p:childTnLst>
                                    <p:set>
                                      <p:cBhvr>
                                        <p:cTn id="24" dur="1" fill="hold">
                                          <p:stCondLst>
                                            <p:cond delay="0"/>
                                          </p:stCondLst>
                                        </p:cTn>
                                        <p:tgtEl>
                                          <p:spTgt spid="12291">
                                            <p:txEl>
                                              <p:pRg st="4" end="4"/>
                                            </p:txEl>
                                          </p:spTgt>
                                        </p:tgtEl>
                                        <p:attrNameLst>
                                          <p:attrName>style.visibility</p:attrName>
                                        </p:attrNameLst>
                                      </p:cBhvr>
                                      <p:to>
                                        <p:strVal val="visible"/>
                                      </p:to>
                                    </p:set>
                                    <p:anim by="(-#ppt_w*2)" calcmode="lin" valueType="num">
                                      <p:cBhvr rctx="PPT">
                                        <p:cTn id="25" dur="500" autoRev="1" fill="hold">
                                          <p:stCondLst>
                                            <p:cond delay="0"/>
                                          </p:stCondLst>
                                        </p:cTn>
                                        <p:tgtEl>
                                          <p:spTgt spid="12291">
                                            <p:txEl>
                                              <p:pRg st="4" end="4"/>
                                            </p:txEl>
                                          </p:spTgt>
                                        </p:tgtEl>
                                        <p:attrNameLst>
                                          <p:attrName>ppt_w</p:attrName>
                                        </p:attrNameLst>
                                      </p:cBhvr>
                                    </p:anim>
                                    <p:anim by="(#ppt_w*0.50)" calcmode="lin" valueType="num">
                                      <p:cBhvr>
                                        <p:cTn id="26" dur="500" decel="50000" autoRev="1" fill="hold">
                                          <p:stCondLst>
                                            <p:cond delay="0"/>
                                          </p:stCondLst>
                                        </p:cTn>
                                        <p:tgtEl>
                                          <p:spTgt spid="12291">
                                            <p:txEl>
                                              <p:pRg st="4" end="4"/>
                                            </p:txEl>
                                          </p:spTgt>
                                        </p:tgtEl>
                                        <p:attrNameLst>
                                          <p:attrName>ppt_x</p:attrName>
                                        </p:attrNameLst>
                                      </p:cBhvr>
                                    </p:anim>
                                    <p:anim from="(-#ppt_h/2)" to="(#ppt_y)" calcmode="lin" valueType="num">
                                      <p:cBhvr>
                                        <p:cTn id="27" dur="1000" fill="hold">
                                          <p:stCondLst>
                                            <p:cond delay="0"/>
                                          </p:stCondLst>
                                        </p:cTn>
                                        <p:tgtEl>
                                          <p:spTgt spid="12291">
                                            <p:txEl>
                                              <p:pRg st="4" end="4"/>
                                            </p:txEl>
                                          </p:spTgt>
                                        </p:tgtEl>
                                        <p:attrNameLst>
                                          <p:attrName>ppt_y</p:attrName>
                                        </p:attrNameLst>
                                      </p:cBhvr>
                                    </p:anim>
                                    <p:animRot by="21600000">
                                      <p:cBhvr>
                                        <p:cTn id="28" dur="1000" fill="hold">
                                          <p:stCondLst>
                                            <p:cond delay="0"/>
                                          </p:stCondLst>
                                        </p:cTn>
                                        <p:tgtEl>
                                          <p:spTgt spid="12291">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0E47EC5-6F88-4F57-8383-071929F57ACC}" type="datetime5">
              <a:rPr lang="en-US"/>
              <a:pPr/>
              <a:t>1-Jan-04</a:t>
            </a:fld>
            <a:endParaRPr lang="en-US"/>
          </a:p>
        </p:txBody>
      </p:sp>
      <p:sp>
        <p:nvSpPr>
          <p:cNvPr id="6" name="Slide Number Placeholder 5"/>
          <p:cNvSpPr>
            <a:spLocks noGrp="1"/>
          </p:cNvSpPr>
          <p:nvPr>
            <p:ph type="sldNum" sz="quarter" idx="12"/>
          </p:nvPr>
        </p:nvSpPr>
        <p:spPr/>
        <p:txBody>
          <a:bodyPr/>
          <a:lstStyle/>
          <a:p>
            <a:fld id="{1F4A54E8-5BAB-48CF-9BDD-716CCAD35EF5}" type="slidenum">
              <a:rPr lang="en-US"/>
              <a:pPr/>
              <a:t>41</a:t>
            </a:fld>
            <a:endParaRPr lang="en-US"/>
          </a:p>
        </p:txBody>
      </p:sp>
      <p:sp>
        <p:nvSpPr>
          <p:cNvPr id="14338" name="Rectangle 2"/>
          <p:cNvSpPr>
            <a:spLocks noGrp="1" noChangeArrowheads="1"/>
          </p:cNvSpPr>
          <p:nvPr>
            <p:ph type="title"/>
          </p:nvPr>
        </p:nvSpPr>
        <p:spPr>
          <a:xfrm>
            <a:off x="457200" y="277813"/>
            <a:ext cx="8229600" cy="598487"/>
          </a:xfrm>
        </p:spPr>
        <p:txBody>
          <a:bodyPr/>
          <a:lstStyle/>
          <a:p>
            <a:r>
              <a:rPr lang="en-US" i="1">
                <a:effectLst>
                  <a:outerShdw blurRad="38100" dist="38100" dir="2700000" algn="tl">
                    <a:srgbClr xmlns:mc="http://schemas.openxmlformats.org/markup-compatibility/2006" xmlns:a14="http://schemas.microsoft.com/office/drawing/2010/main" val="000000" mc:Ignorable=""/>
                  </a:outerShdw>
                </a:effectLst>
              </a:rPr>
              <a:t>Rules of natural justice</a:t>
            </a:r>
          </a:p>
        </p:txBody>
      </p:sp>
      <p:sp>
        <p:nvSpPr>
          <p:cNvPr id="14339" name="Rectangle 3"/>
          <p:cNvSpPr>
            <a:spLocks noGrp="1" noChangeArrowheads="1"/>
          </p:cNvSpPr>
          <p:nvPr>
            <p:ph type="body" idx="1"/>
          </p:nvPr>
        </p:nvSpPr>
        <p:spPr>
          <a:xfrm>
            <a:off x="685800" y="1371600"/>
            <a:ext cx="7696200" cy="4114800"/>
          </a:xfrm>
        </p:spPr>
        <p:txBody>
          <a:bodyPr/>
          <a:lstStyle/>
          <a:p>
            <a:pPr marL="533400" indent="-533400">
              <a:lnSpc>
                <a:spcPct val="90000"/>
              </a:lnSpc>
              <a:buFont typeface="Wingdings" pitchFamily="2" charset="2"/>
              <a:buNone/>
            </a:pPr>
            <a:r>
              <a:rPr lang="en-US" sz="2800" dirty="0">
                <a:effectLst>
                  <a:outerShdw blurRad="38100" dist="38100" dir="2700000" algn="tl">
                    <a:srgbClr xmlns:mc="http://schemas.openxmlformats.org/markup-compatibility/2006" xmlns:a14="http://schemas.microsoft.com/office/drawing/2010/main" val="000000" mc:Ignorable=""/>
                  </a:outerShdw>
                </a:effectLst>
              </a:rPr>
              <a:t>     </a:t>
            </a:r>
            <a:r>
              <a:rPr lang="en-US" sz="2800" b="1" dirty="0">
                <a:effectLst>
                  <a:outerShdw blurRad="38100" dist="38100" dir="2700000" algn="tl">
                    <a:srgbClr xmlns:mc="http://schemas.openxmlformats.org/markup-compatibility/2006" xmlns:a14="http://schemas.microsoft.com/office/drawing/2010/main" val="000000" mc:Ignorable=""/>
                  </a:outerShdw>
                </a:effectLst>
              </a:rPr>
              <a:t>Justice based upon the innate moral feeling of mankind.  </a:t>
            </a:r>
          </a:p>
          <a:p>
            <a:pPr marL="533400" indent="-533400">
              <a:lnSpc>
                <a:spcPct val="90000"/>
              </a:lnSpc>
              <a:buFont typeface="Wingdings" pitchFamily="2" charset="2"/>
              <a:buNone/>
            </a:pPr>
            <a:r>
              <a:rPr lang="en-US" sz="2800" b="1" dirty="0">
                <a:effectLst>
                  <a:outerShdw blurRad="38100" dist="38100" dir="2700000" algn="tl">
                    <a:srgbClr xmlns:mc="http://schemas.openxmlformats.org/markup-compatibility/2006" xmlns:a14="http://schemas.microsoft.com/office/drawing/2010/main" val="000000" mc:Ignorable=""/>
                  </a:outerShdw>
                </a:effectLst>
              </a:rPr>
              <a:t>     Particular form of legal procedure may not be necessary.</a:t>
            </a:r>
          </a:p>
          <a:p>
            <a:pPr marL="533400" indent="-533400">
              <a:lnSpc>
                <a:spcPct val="90000"/>
              </a:lnSpc>
              <a:buFont typeface="Wingdings" pitchFamily="2" charset="2"/>
              <a:buNone/>
            </a:pPr>
            <a:r>
              <a:rPr lang="en-US" sz="2800" b="1" dirty="0">
                <a:effectLst>
                  <a:outerShdw blurRad="38100" dist="38100" dir="2700000" algn="tl">
                    <a:srgbClr xmlns:mc="http://schemas.openxmlformats.org/markup-compatibility/2006" xmlns:a14="http://schemas.microsoft.com/office/drawing/2010/main" val="000000" mc:Ignorable=""/>
                  </a:outerShdw>
                </a:effectLst>
              </a:rPr>
              <a:t>     Decision must be in accordance with the principles of substantial justice</a:t>
            </a:r>
            <a:r>
              <a:rPr lang="en-US" sz="2800" b="1" dirty="0">
                <a:solidFill>
                  <a:srgbClr xmlns:mc="http://schemas.openxmlformats.org/markup-compatibility/2006" xmlns:a14="http://schemas.microsoft.com/office/drawing/2010/main" val="99FF66" mc:Ignorable=""/>
                </a:solidFill>
                <a:effectLst>
                  <a:outerShdw blurRad="38100" dist="38100" dir="2700000" algn="tl">
                    <a:srgbClr xmlns:mc="http://schemas.openxmlformats.org/markup-compatibility/2006" xmlns:a14="http://schemas.microsoft.com/office/drawing/2010/main" val="000000" mc:Ignorable=""/>
                  </a:outerShdw>
                </a:effectLst>
              </a:rPr>
              <a:t>.</a:t>
            </a:r>
          </a:p>
          <a:p>
            <a:pPr marL="533400" indent="-533400">
              <a:lnSpc>
                <a:spcPct val="90000"/>
              </a:lnSpc>
              <a:buFont typeface="Wingdings" pitchFamily="2" charset="2"/>
              <a:buNone/>
            </a:pPr>
            <a:endParaRPr lang="en-US" sz="2800" b="1" dirty="0">
              <a:solidFill>
                <a:srgbClr xmlns:mc="http://schemas.openxmlformats.org/markup-compatibility/2006" xmlns:a14="http://schemas.microsoft.com/office/drawing/2010/main" val="99FF66" mc:Ignorable=""/>
              </a:solidFill>
              <a:effectLst>
                <a:outerShdw blurRad="38100" dist="38100" dir="2700000" algn="tl">
                  <a:srgbClr xmlns:mc="http://schemas.openxmlformats.org/markup-compatibility/2006" xmlns:a14="http://schemas.microsoft.com/office/drawing/2010/main" val="000000" mc:Ignorable=""/>
                </a:outerShdw>
              </a:effectLst>
            </a:endParaRPr>
          </a:p>
          <a:p>
            <a:pPr marL="533400" indent="-533400">
              <a:lnSpc>
                <a:spcPct val="90000"/>
              </a:lnSpc>
              <a:buFontTx/>
              <a:buAutoNum type="arabicParenBoth"/>
            </a:pPr>
            <a:r>
              <a:rPr lang="en-US" sz="2800" b="1" dirty="0">
                <a:effectLst>
                  <a:outerShdw blurRad="38100" dist="38100" dir="2700000" algn="tl">
                    <a:srgbClr xmlns:mc="http://schemas.openxmlformats.org/markup-compatibility/2006" xmlns:a14="http://schemas.microsoft.com/office/drawing/2010/main" val="000000" mc:Ignorable=""/>
                  </a:outerShdw>
                </a:effectLst>
              </a:rPr>
              <a:t> Audi </a:t>
            </a:r>
            <a:r>
              <a:rPr lang="en-US" sz="2800" b="1" dirty="0" err="1">
                <a:effectLst>
                  <a:outerShdw blurRad="38100" dist="38100" dir="2700000" algn="tl">
                    <a:srgbClr xmlns:mc="http://schemas.openxmlformats.org/markup-compatibility/2006" xmlns:a14="http://schemas.microsoft.com/office/drawing/2010/main" val="000000" mc:Ignorable=""/>
                  </a:outerShdw>
                </a:effectLst>
              </a:rPr>
              <a:t>alteram</a:t>
            </a:r>
            <a:r>
              <a:rPr lang="en-US" sz="2800" b="1" dirty="0">
                <a:effectLst>
                  <a:outerShdw blurRad="38100" dist="38100" dir="2700000" algn="tl">
                    <a:srgbClr xmlns:mc="http://schemas.openxmlformats.org/markup-compatibility/2006" xmlns:a14="http://schemas.microsoft.com/office/drawing/2010/main" val="000000" mc:Ignorable=""/>
                  </a:outerShdw>
                </a:effectLst>
              </a:rPr>
              <a:t> </a:t>
            </a:r>
            <a:r>
              <a:rPr lang="en-US" sz="2800" b="1" dirty="0" err="1">
                <a:effectLst>
                  <a:outerShdw blurRad="38100" dist="38100" dir="2700000" algn="tl">
                    <a:srgbClr xmlns:mc="http://schemas.openxmlformats.org/markup-compatibility/2006" xmlns:a14="http://schemas.microsoft.com/office/drawing/2010/main" val="000000" mc:Ignorable=""/>
                  </a:outerShdw>
                </a:effectLst>
              </a:rPr>
              <a:t>partem</a:t>
            </a:r>
            <a:endParaRPr lang="en-US" sz="2800" b="1" dirty="0">
              <a:effectLst>
                <a:outerShdw blurRad="38100" dist="38100" dir="2700000" algn="tl">
                  <a:srgbClr xmlns:mc="http://schemas.openxmlformats.org/markup-compatibility/2006" xmlns:a14="http://schemas.microsoft.com/office/drawing/2010/main" val="000000" mc:Ignorable=""/>
                </a:outerShdw>
              </a:effectLst>
            </a:endParaRPr>
          </a:p>
          <a:p>
            <a:pPr marL="533400" indent="-533400">
              <a:lnSpc>
                <a:spcPct val="90000"/>
              </a:lnSpc>
              <a:buFontTx/>
              <a:buAutoNum type="arabicParenBoth"/>
            </a:pPr>
            <a:r>
              <a:rPr lang="en-US" sz="2800" b="1" dirty="0">
                <a:effectLst>
                  <a:outerShdw blurRad="38100" dist="38100" dir="2700000" algn="tl">
                    <a:srgbClr xmlns:mc="http://schemas.openxmlformats.org/markup-compatibility/2006" xmlns:a14="http://schemas.microsoft.com/office/drawing/2010/main" val="000000" mc:Ignorable=""/>
                  </a:outerShdw>
                </a:effectLst>
              </a:rPr>
              <a:t> </a:t>
            </a:r>
            <a:r>
              <a:rPr lang="en-US" sz="2800" b="1" dirty="0" err="1">
                <a:effectLst>
                  <a:outerShdw blurRad="38100" dist="38100" dir="2700000" algn="tl">
                    <a:srgbClr xmlns:mc="http://schemas.openxmlformats.org/markup-compatibility/2006" xmlns:a14="http://schemas.microsoft.com/office/drawing/2010/main" val="000000" mc:Ignorable=""/>
                  </a:outerShdw>
                </a:effectLst>
              </a:rPr>
              <a:t>Nemo</a:t>
            </a:r>
            <a:r>
              <a:rPr lang="en-US" sz="2800" b="1" dirty="0">
                <a:effectLst>
                  <a:outerShdw blurRad="38100" dist="38100" dir="2700000" algn="tl">
                    <a:srgbClr xmlns:mc="http://schemas.openxmlformats.org/markup-compatibility/2006" xmlns:a14="http://schemas.microsoft.com/office/drawing/2010/main" val="000000" mc:Ignorable=""/>
                  </a:outerShdw>
                </a:effectLst>
              </a:rPr>
              <a:t> </a:t>
            </a:r>
            <a:r>
              <a:rPr lang="en-US" sz="2800" b="1" dirty="0" err="1">
                <a:effectLst>
                  <a:outerShdw blurRad="38100" dist="38100" dir="2700000" algn="tl">
                    <a:srgbClr xmlns:mc="http://schemas.openxmlformats.org/markup-compatibility/2006" xmlns:a14="http://schemas.microsoft.com/office/drawing/2010/main" val="000000" mc:Ignorable=""/>
                  </a:outerShdw>
                </a:effectLst>
              </a:rPr>
              <a:t>judex</a:t>
            </a:r>
            <a:r>
              <a:rPr lang="en-US" sz="2800" b="1" dirty="0">
                <a:effectLst>
                  <a:outerShdw blurRad="38100" dist="38100" dir="2700000" algn="tl">
                    <a:srgbClr xmlns:mc="http://schemas.openxmlformats.org/markup-compatibility/2006" xmlns:a14="http://schemas.microsoft.com/office/drawing/2010/main" val="000000" mc:Ignorable=""/>
                  </a:outerShdw>
                </a:effectLst>
              </a:rPr>
              <a:t> in </a:t>
            </a:r>
            <a:r>
              <a:rPr lang="en-US" sz="2800" b="1" dirty="0" err="1">
                <a:effectLst>
                  <a:outerShdw blurRad="38100" dist="38100" dir="2700000" algn="tl">
                    <a:srgbClr xmlns:mc="http://schemas.openxmlformats.org/markup-compatibility/2006" xmlns:a14="http://schemas.microsoft.com/office/drawing/2010/main" val="000000" mc:Ignorable=""/>
                  </a:outerShdw>
                </a:effectLst>
              </a:rPr>
              <a:t>causa</a:t>
            </a:r>
            <a:r>
              <a:rPr lang="en-US" sz="2800" b="1" dirty="0">
                <a:effectLst>
                  <a:outerShdw blurRad="38100" dist="38100" dir="2700000" algn="tl">
                    <a:srgbClr xmlns:mc="http://schemas.openxmlformats.org/markup-compatibility/2006" xmlns:a14="http://schemas.microsoft.com/office/drawing/2010/main" val="000000" mc:Ignorable=""/>
                  </a:outerShdw>
                </a:effectLst>
              </a:rPr>
              <a:t> </a:t>
            </a:r>
            <a:r>
              <a:rPr lang="en-US" sz="2800" b="1" dirty="0" err="1">
                <a:effectLst>
                  <a:outerShdw blurRad="38100" dist="38100" dir="2700000" algn="tl">
                    <a:srgbClr xmlns:mc="http://schemas.openxmlformats.org/markup-compatibility/2006" xmlns:a14="http://schemas.microsoft.com/office/drawing/2010/main" val="000000" mc:Ignorable=""/>
                  </a:outerShdw>
                </a:effectLst>
              </a:rPr>
              <a:t>sua</a:t>
            </a:r>
            <a:endParaRPr lang="en-US" sz="2800" b="1" dirty="0">
              <a:effectLst>
                <a:outerShdw blurRad="38100" dist="38100" dir="2700000" algn="tl">
                  <a:srgbClr xmlns:mc="http://schemas.openxmlformats.org/markup-compatibility/2006" xmlns:a14="http://schemas.microsoft.com/office/drawing/2010/main" val="000000" mc:Ignorable=""/>
                </a:outerShdw>
              </a:effectLst>
            </a:endParaRPr>
          </a:p>
          <a:p>
            <a:pPr marL="533400" indent="-533400">
              <a:lnSpc>
                <a:spcPct val="90000"/>
              </a:lnSpc>
              <a:buFontTx/>
              <a:buAutoNum type="arabicParenBoth"/>
            </a:pPr>
            <a:endParaRPr lang="en-US" sz="2800" b="1" dirty="0">
              <a:effectLst>
                <a:outerShdw blurRad="38100" dist="38100" dir="2700000" algn="tl">
                  <a:srgbClr xmlns:mc="http://schemas.openxmlformats.org/markup-compatibility/2006" xmlns:a14="http://schemas.microsoft.com/office/drawing/2010/main" val="000000" mc:Ignorable=""/>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down)">
                                      <p:cBhvr>
                                        <p:cTn id="7" dur="580">
                                          <p:stCondLst>
                                            <p:cond delay="0"/>
                                          </p:stCondLst>
                                        </p:cTn>
                                        <p:tgtEl>
                                          <p:spTgt spid="14339">
                                            <p:txEl>
                                              <p:pRg st="0" end="0"/>
                                            </p:txEl>
                                          </p:spTgt>
                                        </p:tgtEl>
                                      </p:cBhvr>
                                    </p:animEffect>
                                    <p:anim calcmode="lin" valueType="num">
                                      <p:cBhvr>
                                        <p:cTn id="8" dur="1822" tmFilter="0,0; 0.14,0.36; 0.43,0.73; 0.71,0.91; 1.0,1.0">
                                          <p:stCondLst>
                                            <p:cond delay="0"/>
                                          </p:stCondLst>
                                        </p:cTn>
                                        <p:tgtEl>
                                          <p:spTgt spid="14339">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339">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339">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339">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339">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4339">
                                            <p:txEl>
                                              <p:pRg st="0" end="0"/>
                                            </p:txEl>
                                          </p:spTgt>
                                        </p:tgtEl>
                                      </p:cBhvr>
                                      <p:to x="100000" y="60000"/>
                                    </p:animScale>
                                    <p:animScale>
                                      <p:cBhvr>
                                        <p:cTn id="14" dur="166" decel="50000">
                                          <p:stCondLst>
                                            <p:cond delay="676"/>
                                          </p:stCondLst>
                                        </p:cTn>
                                        <p:tgtEl>
                                          <p:spTgt spid="14339">
                                            <p:txEl>
                                              <p:pRg st="0" end="0"/>
                                            </p:txEl>
                                          </p:spTgt>
                                        </p:tgtEl>
                                      </p:cBhvr>
                                      <p:to x="100000" y="100000"/>
                                    </p:animScale>
                                    <p:animScale>
                                      <p:cBhvr>
                                        <p:cTn id="15" dur="26">
                                          <p:stCondLst>
                                            <p:cond delay="1312"/>
                                          </p:stCondLst>
                                        </p:cTn>
                                        <p:tgtEl>
                                          <p:spTgt spid="14339">
                                            <p:txEl>
                                              <p:pRg st="0" end="0"/>
                                            </p:txEl>
                                          </p:spTgt>
                                        </p:tgtEl>
                                      </p:cBhvr>
                                      <p:to x="100000" y="80000"/>
                                    </p:animScale>
                                    <p:animScale>
                                      <p:cBhvr>
                                        <p:cTn id="16" dur="166" decel="50000">
                                          <p:stCondLst>
                                            <p:cond delay="1338"/>
                                          </p:stCondLst>
                                        </p:cTn>
                                        <p:tgtEl>
                                          <p:spTgt spid="14339">
                                            <p:txEl>
                                              <p:pRg st="0" end="0"/>
                                            </p:txEl>
                                          </p:spTgt>
                                        </p:tgtEl>
                                      </p:cBhvr>
                                      <p:to x="100000" y="100000"/>
                                    </p:animScale>
                                    <p:animScale>
                                      <p:cBhvr>
                                        <p:cTn id="17" dur="26">
                                          <p:stCondLst>
                                            <p:cond delay="1642"/>
                                          </p:stCondLst>
                                        </p:cTn>
                                        <p:tgtEl>
                                          <p:spTgt spid="14339">
                                            <p:txEl>
                                              <p:pRg st="0" end="0"/>
                                            </p:txEl>
                                          </p:spTgt>
                                        </p:tgtEl>
                                      </p:cBhvr>
                                      <p:to x="100000" y="90000"/>
                                    </p:animScale>
                                    <p:animScale>
                                      <p:cBhvr>
                                        <p:cTn id="18" dur="166" decel="50000">
                                          <p:stCondLst>
                                            <p:cond delay="1668"/>
                                          </p:stCondLst>
                                        </p:cTn>
                                        <p:tgtEl>
                                          <p:spTgt spid="14339">
                                            <p:txEl>
                                              <p:pRg st="0" end="0"/>
                                            </p:txEl>
                                          </p:spTgt>
                                        </p:tgtEl>
                                      </p:cBhvr>
                                      <p:to x="100000" y="100000"/>
                                    </p:animScale>
                                    <p:animScale>
                                      <p:cBhvr>
                                        <p:cTn id="19" dur="26">
                                          <p:stCondLst>
                                            <p:cond delay="1808"/>
                                          </p:stCondLst>
                                        </p:cTn>
                                        <p:tgtEl>
                                          <p:spTgt spid="14339">
                                            <p:txEl>
                                              <p:pRg st="0" end="0"/>
                                            </p:txEl>
                                          </p:spTgt>
                                        </p:tgtEl>
                                      </p:cBhvr>
                                      <p:to x="100000" y="95000"/>
                                    </p:animScale>
                                    <p:animScale>
                                      <p:cBhvr>
                                        <p:cTn id="20" dur="166" decel="50000">
                                          <p:stCondLst>
                                            <p:cond delay="1834"/>
                                          </p:stCondLst>
                                        </p:cTn>
                                        <p:tgtEl>
                                          <p:spTgt spid="14339">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4339">
                                            <p:txEl>
                                              <p:pRg st="1" end="1"/>
                                            </p:txEl>
                                          </p:spTgt>
                                        </p:tgtEl>
                                        <p:attrNameLst>
                                          <p:attrName>style.visibility</p:attrName>
                                        </p:attrNameLst>
                                      </p:cBhvr>
                                      <p:to>
                                        <p:strVal val="visible"/>
                                      </p:to>
                                    </p:set>
                                    <p:animEffect transition="in" filter="wipe(down)">
                                      <p:cBhvr>
                                        <p:cTn id="25" dur="580">
                                          <p:stCondLst>
                                            <p:cond delay="0"/>
                                          </p:stCondLst>
                                        </p:cTn>
                                        <p:tgtEl>
                                          <p:spTgt spid="14339">
                                            <p:txEl>
                                              <p:pRg st="1" end="1"/>
                                            </p:txEl>
                                          </p:spTgt>
                                        </p:tgtEl>
                                      </p:cBhvr>
                                    </p:animEffect>
                                    <p:anim calcmode="lin" valueType="num">
                                      <p:cBhvr>
                                        <p:cTn id="26" dur="1822" tmFilter="0,0; 0.14,0.36; 0.43,0.73; 0.71,0.91; 1.0,1.0">
                                          <p:stCondLst>
                                            <p:cond delay="0"/>
                                          </p:stCondLst>
                                        </p:cTn>
                                        <p:tgtEl>
                                          <p:spTgt spid="14339">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4339">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4339">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4339">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4339">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4339">
                                            <p:txEl>
                                              <p:pRg st="1" end="1"/>
                                            </p:txEl>
                                          </p:spTgt>
                                        </p:tgtEl>
                                      </p:cBhvr>
                                      <p:to x="100000" y="60000"/>
                                    </p:animScale>
                                    <p:animScale>
                                      <p:cBhvr>
                                        <p:cTn id="32" dur="166" decel="50000">
                                          <p:stCondLst>
                                            <p:cond delay="676"/>
                                          </p:stCondLst>
                                        </p:cTn>
                                        <p:tgtEl>
                                          <p:spTgt spid="14339">
                                            <p:txEl>
                                              <p:pRg st="1" end="1"/>
                                            </p:txEl>
                                          </p:spTgt>
                                        </p:tgtEl>
                                      </p:cBhvr>
                                      <p:to x="100000" y="100000"/>
                                    </p:animScale>
                                    <p:animScale>
                                      <p:cBhvr>
                                        <p:cTn id="33" dur="26">
                                          <p:stCondLst>
                                            <p:cond delay="1312"/>
                                          </p:stCondLst>
                                        </p:cTn>
                                        <p:tgtEl>
                                          <p:spTgt spid="14339">
                                            <p:txEl>
                                              <p:pRg st="1" end="1"/>
                                            </p:txEl>
                                          </p:spTgt>
                                        </p:tgtEl>
                                      </p:cBhvr>
                                      <p:to x="100000" y="80000"/>
                                    </p:animScale>
                                    <p:animScale>
                                      <p:cBhvr>
                                        <p:cTn id="34" dur="166" decel="50000">
                                          <p:stCondLst>
                                            <p:cond delay="1338"/>
                                          </p:stCondLst>
                                        </p:cTn>
                                        <p:tgtEl>
                                          <p:spTgt spid="14339">
                                            <p:txEl>
                                              <p:pRg st="1" end="1"/>
                                            </p:txEl>
                                          </p:spTgt>
                                        </p:tgtEl>
                                      </p:cBhvr>
                                      <p:to x="100000" y="100000"/>
                                    </p:animScale>
                                    <p:animScale>
                                      <p:cBhvr>
                                        <p:cTn id="35" dur="26">
                                          <p:stCondLst>
                                            <p:cond delay="1642"/>
                                          </p:stCondLst>
                                        </p:cTn>
                                        <p:tgtEl>
                                          <p:spTgt spid="14339">
                                            <p:txEl>
                                              <p:pRg st="1" end="1"/>
                                            </p:txEl>
                                          </p:spTgt>
                                        </p:tgtEl>
                                      </p:cBhvr>
                                      <p:to x="100000" y="90000"/>
                                    </p:animScale>
                                    <p:animScale>
                                      <p:cBhvr>
                                        <p:cTn id="36" dur="166" decel="50000">
                                          <p:stCondLst>
                                            <p:cond delay="1668"/>
                                          </p:stCondLst>
                                        </p:cTn>
                                        <p:tgtEl>
                                          <p:spTgt spid="14339">
                                            <p:txEl>
                                              <p:pRg st="1" end="1"/>
                                            </p:txEl>
                                          </p:spTgt>
                                        </p:tgtEl>
                                      </p:cBhvr>
                                      <p:to x="100000" y="100000"/>
                                    </p:animScale>
                                    <p:animScale>
                                      <p:cBhvr>
                                        <p:cTn id="37" dur="26">
                                          <p:stCondLst>
                                            <p:cond delay="1808"/>
                                          </p:stCondLst>
                                        </p:cTn>
                                        <p:tgtEl>
                                          <p:spTgt spid="14339">
                                            <p:txEl>
                                              <p:pRg st="1" end="1"/>
                                            </p:txEl>
                                          </p:spTgt>
                                        </p:tgtEl>
                                      </p:cBhvr>
                                      <p:to x="100000" y="95000"/>
                                    </p:animScale>
                                    <p:animScale>
                                      <p:cBhvr>
                                        <p:cTn id="38" dur="166" decel="50000">
                                          <p:stCondLst>
                                            <p:cond delay="1834"/>
                                          </p:stCondLst>
                                        </p:cTn>
                                        <p:tgtEl>
                                          <p:spTgt spid="14339">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4339">
                                            <p:txEl>
                                              <p:pRg st="2" end="2"/>
                                            </p:txEl>
                                          </p:spTgt>
                                        </p:tgtEl>
                                        <p:attrNameLst>
                                          <p:attrName>style.visibility</p:attrName>
                                        </p:attrNameLst>
                                      </p:cBhvr>
                                      <p:to>
                                        <p:strVal val="visible"/>
                                      </p:to>
                                    </p:set>
                                    <p:animEffect transition="in" filter="wipe(down)">
                                      <p:cBhvr>
                                        <p:cTn id="43" dur="580">
                                          <p:stCondLst>
                                            <p:cond delay="0"/>
                                          </p:stCondLst>
                                        </p:cTn>
                                        <p:tgtEl>
                                          <p:spTgt spid="14339">
                                            <p:txEl>
                                              <p:pRg st="2" end="2"/>
                                            </p:txEl>
                                          </p:spTgt>
                                        </p:tgtEl>
                                      </p:cBhvr>
                                    </p:animEffect>
                                    <p:anim calcmode="lin" valueType="num">
                                      <p:cBhvr>
                                        <p:cTn id="44" dur="1822" tmFilter="0,0; 0.14,0.36; 0.43,0.73; 0.71,0.91; 1.0,1.0">
                                          <p:stCondLst>
                                            <p:cond delay="0"/>
                                          </p:stCondLst>
                                        </p:cTn>
                                        <p:tgtEl>
                                          <p:spTgt spid="14339">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4339">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4339">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4339">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4339">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14339">
                                            <p:txEl>
                                              <p:pRg st="2" end="2"/>
                                            </p:txEl>
                                          </p:spTgt>
                                        </p:tgtEl>
                                      </p:cBhvr>
                                      <p:to x="100000" y="60000"/>
                                    </p:animScale>
                                    <p:animScale>
                                      <p:cBhvr>
                                        <p:cTn id="50" dur="166" decel="50000">
                                          <p:stCondLst>
                                            <p:cond delay="676"/>
                                          </p:stCondLst>
                                        </p:cTn>
                                        <p:tgtEl>
                                          <p:spTgt spid="14339">
                                            <p:txEl>
                                              <p:pRg st="2" end="2"/>
                                            </p:txEl>
                                          </p:spTgt>
                                        </p:tgtEl>
                                      </p:cBhvr>
                                      <p:to x="100000" y="100000"/>
                                    </p:animScale>
                                    <p:animScale>
                                      <p:cBhvr>
                                        <p:cTn id="51" dur="26">
                                          <p:stCondLst>
                                            <p:cond delay="1312"/>
                                          </p:stCondLst>
                                        </p:cTn>
                                        <p:tgtEl>
                                          <p:spTgt spid="14339">
                                            <p:txEl>
                                              <p:pRg st="2" end="2"/>
                                            </p:txEl>
                                          </p:spTgt>
                                        </p:tgtEl>
                                      </p:cBhvr>
                                      <p:to x="100000" y="80000"/>
                                    </p:animScale>
                                    <p:animScale>
                                      <p:cBhvr>
                                        <p:cTn id="52" dur="166" decel="50000">
                                          <p:stCondLst>
                                            <p:cond delay="1338"/>
                                          </p:stCondLst>
                                        </p:cTn>
                                        <p:tgtEl>
                                          <p:spTgt spid="14339">
                                            <p:txEl>
                                              <p:pRg st="2" end="2"/>
                                            </p:txEl>
                                          </p:spTgt>
                                        </p:tgtEl>
                                      </p:cBhvr>
                                      <p:to x="100000" y="100000"/>
                                    </p:animScale>
                                    <p:animScale>
                                      <p:cBhvr>
                                        <p:cTn id="53" dur="26">
                                          <p:stCondLst>
                                            <p:cond delay="1642"/>
                                          </p:stCondLst>
                                        </p:cTn>
                                        <p:tgtEl>
                                          <p:spTgt spid="14339">
                                            <p:txEl>
                                              <p:pRg st="2" end="2"/>
                                            </p:txEl>
                                          </p:spTgt>
                                        </p:tgtEl>
                                      </p:cBhvr>
                                      <p:to x="100000" y="90000"/>
                                    </p:animScale>
                                    <p:animScale>
                                      <p:cBhvr>
                                        <p:cTn id="54" dur="166" decel="50000">
                                          <p:stCondLst>
                                            <p:cond delay="1668"/>
                                          </p:stCondLst>
                                        </p:cTn>
                                        <p:tgtEl>
                                          <p:spTgt spid="14339">
                                            <p:txEl>
                                              <p:pRg st="2" end="2"/>
                                            </p:txEl>
                                          </p:spTgt>
                                        </p:tgtEl>
                                      </p:cBhvr>
                                      <p:to x="100000" y="100000"/>
                                    </p:animScale>
                                    <p:animScale>
                                      <p:cBhvr>
                                        <p:cTn id="55" dur="26">
                                          <p:stCondLst>
                                            <p:cond delay="1808"/>
                                          </p:stCondLst>
                                        </p:cTn>
                                        <p:tgtEl>
                                          <p:spTgt spid="14339">
                                            <p:txEl>
                                              <p:pRg st="2" end="2"/>
                                            </p:txEl>
                                          </p:spTgt>
                                        </p:tgtEl>
                                      </p:cBhvr>
                                      <p:to x="100000" y="95000"/>
                                    </p:animScale>
                                    <p:animScale>
                                      <p:cBhvr>
                                        <p:cTn id="56" dur="166" decel="50000">
                                          <p:stCondLst>
                                            <p:cond delay="1834"/>
                                          </p:stCondLst>
                                        </p:cTn>
                                        <p:tgtEl>
                                          <p:spTgt spid="14339">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9" presetClass="entr" presetSubtype="0" fill="hold" nodeType="clickEffect">
                                  <p:stCondLst>
                                    <p:cond delay="0"/>
                                  </p:stCondLst>
                                  <p:childTnLst>
                                    <p:set>
                                      <p:cBhvr>
                                        <p:cTn id="60" dur="1" fill="hold">
                                          <p:stCondLst>
                                            <p:cond delay="0"/>
                                          </p:stCondLst>
                                        </p:cTn>
                                        <p:tgtEl>
                                          <p:spTgt spid="14339">
                                            <p:txEl>
                                              <p:pRg st="4" end="4"/>
                                            </p:txEl>
                                          </p:spTgt>
                                        </p:tgtEl>
                                        <p:attrNameLst>
                                          <p:attrName>style.visibility</p:attrName>
                                        </p:attrNameLst>
                                      </p:cBhvr>
                                      <p:to>
                                        <p:strVal val="visible"/>
                                      </p:to>
                                    </p:set>
                                    <p:anim calcmode="lin" valueType="num">
                                      <p:cBhvr>
                                        <p:cTn id="61" dur="1000" fill="hold"/>
                                        <p:tgtEl>
                                          <p:spTgt spid="14339">
                                            <p:txEl>
                                              <p:pRg st="4" end="4"/>
                                            </p:txEl>
                                          </p:spTgt>
                                        </p:tgtEl>
                                        <p:attrNameLst>
                                          <p:attrName>ppt_x</p:attrName>
                                        </p:attrNameLst>
                                      </p:cBhvr>
                                      <p:tavLst>
                                        <p:tav tm="0">
                                          <p:val>
                                            <p:strVal val="#ppt_x-.2"/>
                                          </p:val>
                                        </p:tav>
                                        <p:tav tm="100000">
                                          <p:val>
                                            <p:strVal val="#ppt_x"/>
                                          </p:val>
                                        </p:tav>
                                      </p:tavLst>
                                    </p:anim>
                                    <p:anim calcmode="lin" valueType="num">
                                      <p:cBhvr>
                                        <p:cTn id="62" dur="1000" fill="hold"/>
                                        <p:tgtEl>
                                          <p:spTgt spid="14339">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63" dur="1000"/>
                                        <p:tgtEl>
                                          <p:spTgt spid="14339">
                                            <p:txEl>
                                              <p:pRg st="4" end="4"/>
                                            </p:txEl>
                                          </p:spTgt>
                                        </p:tgtEl>
                                      </p:cBhvr>
                                    </p:animEffect>
                                  </p:childTnLst>
                                </p:cTn>
                              </p:par>
                            </p:childTnLst>
                          </p:cTn>
                        </p:par>
                        <p:par>
                          <p:cTn id="64" fill="hold">
                            <p:stCondLst>
                              <p:cond delay="1000"/>
                            </p:stCondLst>
                            <p:childTnLst>
                              <p:par>
                                <p:cTn id="65" presetID="29" presetClass="entr" presetSubtype="0" fill="hold" nodeType="afterEffect">
                                  <p:stCondLst>
                                    <p:cond delay="0"/>
                                  </p:stCondLst>
                                  <p:childTnLst>
                                    <p:set>
                                      <p:cBhvr>
                                        <p:cTn id="66" dur="1" fill="hold">
                                          <p:stCondLst>
                                            <p:cond delay="0"/>
                                          </p:stCondLst>
                                        </p:cTn>
                                        <p:tgtEl>
                                          <p:spTgt spid="14339">
                                            <p:txEl>
                                              <p:pRg st="5" end="5"/>
                                            </p:txEl>
                                          </p:spTgt>
                                        </p:tgtEl>
                                        <p:attrNameLst>
                                          <p:attrName>style.visibility</p:attrName>
                                        </p:attrNameLst>
                                      </p:cBhvr>
                                      <p:to>
                                        <p:strVal val="visible"/>
                                      </p:to>
                                    </p:set>
                                    <p:anim calcmode="lin" valueType="num">
                                      <p:cBhvr>
                                        <p:cTn id="67" dur="1000" fill="hold"/>
                                        <p:tgtEl>
                                          <p:spTgt spid="14339">
                                            <p:txEl>
                                              <p:pRg st="5" end="5"/>
                                            </p:txEl>
                                          </p:spTgt>
                                        </p:tgtEl>
                                        <p:attrNameLst>
                                          <p:attrName>ppt_x</p:attrName>
                                        </p:attrNameLst>
                                      </p:cBhvr>
                                      <p:tavLst>
                                        <p:tav tm="0">
                                          <p:val>
                                            <p:strVal val="#ppt_x-.2"/>
                                          </p:val>
                                        </p:tav>
                                        <p:tav tm="100000">
                                          <p:val>
                                            <p:strVal val="#ppt_x"/>
                                          </p:val>
                                        </p:tav>
                                      </p:tavLst>
                                    </p:anim>
                                    <p:anim calcmode="lin" valueType="num">
                                      <p:cBhvr>
                                        <p:cTn id="68" dur="1000" fill="hold"/>
                                        <p:tgtEl>
                                          <p:spTgt spid="14339">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69" dur="1000"/>
                                        <p:tgtEl>
                                          <p:spTgt spid="14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   </a:t>
            </a:r>
            <a:r>
              <a:rPr lang="en-US" b="1" dirty="0" smtClean="0">
                <a:solidFill>
                  <a:schemeClr val="accent2">
                    <a:lumMod val="75000"/>
                  </a:schemeClr>
                </a:solidFill>
                <a:latin typeface="Cooper Black" pitchFamily="18" charset="0"/>
              </a:rPr>
              <a:t>An order which infringes a fundamental freedom passed in violation of the </a:t>
            </a:r>
            <a:r>
              <a:rPr lang="en-US" b="1" dirty="0" err="1" smtClean="0">
                <a:solidFill>
                  <a:schemeClr val="accent2">
                    <a:lumMod val="75000"/>
                  </a:schemeClr>
                </a:solidFill>
                <a:latin typeface="Cooper Black" pitchFamily="18" charset="0"/>
              </a:rPr>
              <a:t>audi</a:t>
            </a:r>
            <a:r>
              <a:rPr lang="en-US" b="1" dirty="0" smtClean="0">
                <a:solidFill>
                  <a:schemeClr val="accent2">
                    <a:lumMod val="75000"/>
                  </a:schemeClr>
                </a:solidFill>
                <a:latin typeface="Cooper Black" pitchFamily="18" charset="0"/>
              </a:rPr>
              <a:t> </a:t>
            </a:r>
            <a:r>
              <a:rPr lang="en-US" b="1" dirty="0" err="1" smtClean="0">
                <a:solidFill>
                  <a:schemeClr val="accent2">
                    <a:lumMod val="75000"/>
                  </a:schemeClr>
                </a:solidFill>
                <a:latin typeface="Cooper Black" pitchFamily="18" charset="0"/>
              </a:rPr>
              <a:t>alteram</a:t>
            </a:r>
            <a:r>
              <a:rPr lang="en-US" b="1" dirty="0" smtClean="0">
                <a:solidFill>
                  <a:schemeClr val="accent2">
                    <a:lumMod val="75000"/>
                  </a:schemeClr>
                </a:solidFill>
                <a:latin typeface="Cooper Black" pitchFamily="18" charset="0"/>
              </a:rPr>
              <a:t> </a:t>
            </a:r>
            <a:r>
              <a:rPr lang="en-US" b="1" dirty="0" err="1" smtClean="0">
                <a:solidFill>
                  <a:schemeClr val="accent2">
                    <a:lumMod val="75000"/>
                  </a:schemeClr>
                </a:solidFill>
                <a:latin typeface="Cooper Black" pitchFamily="18" charset="0"/>
              </a:rPr>
              <a:t>partem</a:t>
            </a:r>
            <a:r>
              <a:rPr lang="en-US" b="1" dirty="0" smtClean="0">
                <a:solidFill>
                  <a:schemeClr val="accent2">
                    <a:lumMod val="75000"/>
                  </a:schemeClr>
                </a:solidFill>
                <a:latin typeface="Cooper Black" pitchFamily="18" charset="0"/>
              </a:rPr>
              <a:t> rule is a nullity. </a:t>
            </a:r>
          </a:p>
          <a:p>
            <a:pPr algn="r">
              <a:buNone/>
            </a:pPr>
            <a:r>
              <a:rPr lang="en-US" b="1" dirty="0" smtClean="0">
                <a:latin typeface="Bradley Hand ITC" pitchFamily="66" charset="0"/>
              </a:rPr>
              <a:t>(</a:t>
            </a:r>
            <a:r>
              <a:rPr lang="en-US" b="1" dirty="0" err="1" smtClean="0">
                <a:latin typeface="Bradley Hand ITC" pitchFamily="66" charset="0"/>
              </a:rPr>
              <a:t>Nawabkhan</a:t>
            </a:r>
            <a:r>
              <a:rPr lang="en-US" b="1" dirty="0" smtClean="0">
                <a:latin typeface="Bradley Hand ITC" pitchFamily="66" charset="0"/>
              </a:rPr>
              <a:t> Vs.  State of Gujarat </a:t>
            </a:r>
          </a:p>
          <a:p>
            <a:pPr algn="r">
              <a:buNone/>
            </a:pPr>
            <a:r>
              <a:rPr lang="en-US" b="1" dirty="0" smtClean="0">
                <a:latin typeface="Bradley Hand ITC" pitchFamily="66" charset="0"/>
              </a:rPr>
              <a:t>1974 AIR SC 1471. </a:t>
            </a:r>
          </a:p>
          <a:p>
            <a:pPr algn="r">
              <a:buNone/>
            </a:pPr>
            <a:r>
              <a:rPr lang="en-US" b="1" dirty="0" smtClean="0">
                <a:latin typeface="Bradley Hand ITC" pitchFamily="66" charset="0"/>
              </a:rPr>
              <a:t>Also A.R. </a:t>
            </a:r>
            <a:r>
              <a:rPr lang="en-US" b="1" dirty="0" err="1" smtClean="0">
                <a:latin typeface="Bradley Hand ITC" pitchFamily="66" charset="0"/>
              </a:rPr>
              <a:t>Antulay</a:t>
            </a:r>
            <a:r>
              <a:rPr lang="en-US" b="1" dirty="0" smtClean="0">
                <a:latin typeface="Bradley Hand ITC" pitchFamily="66" charset="0"/>
              </a:rPr>
              <a:t> Vs.  R.S. </a:t>
            </a:r>
            <a:r>
              <a:rPr lang="en-US" b="1" dirty="0" err="1" smtClean="0">
                <a:latin typeface="Bradley Hand ITC" pitchFamily="66" charset="0"/>
              </a:rPr>
              <a:t>Nayak</a:t>
            </a:r>
            <a:endParaRPr lang="en-US" b="1" dirty="0" smtClean="0">
              <a:latin typeface="Bradley Hand ITC" pitchFamily="66" charset="0"/>
            </a:endParaRPr>
          </a:p>
          <a:p>
            <a:pPr algn="r">
              <a:buNone/>
            </a:pPr>
            <a:r>
              <a:rPr lang="en-US" b="1" dirty="0" smtClean="0">
                <a:latin typeface="Bradley Hand ITC" pitchFamily="66" charset="0"/>
              </a:rPr>
              <a:t> 1988 2 SCC 602)</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42</a:t>
            </a:fld>
            <a:endParaRPr lang="en-US"/>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244F611B-41D7-4CFD-8130-673C2C24BBE2}" type="datetime5">
              <a:rPr lang="en-US"/>
              <a:pPr/>
              <a:t>1-Jan-04</a:t>
            </a:fld>
            <a:endParaRPr lang="en-US"/>
          </a:p>
        </p:txBody>
      </p:sp>
      <p:sp>
        <p:nvSpPr>
          <p:cNvPr id="5" name="Slide Number Placeholder 5"/>
          <p:cNvSpPr>
            <a:spLocks noGrp="1"/>
          </p:cNvSpPr>
          <p:nvPr>
            <p:ph type="sldNum" sz="quarter" idx="12"/>
          </p:nvPr>
        </p:nvSpPr>
        <p:spPr/>
        <p:txBody>
          <a:bodyPr/>
          <a:lstStyle/>
          <a:p>
            <a:fld id="{5DB20FB9-DB8F-4F3E-B5B5-57D978B05B8C}" type="slidenum">
              <a:rPr lang="en-US"/>
              <a:pPr/>
              <a:t>43</a:t>
            </a:fld>
            <a:endParaRPr lang="en-US"/>
          </a:p>
        </p:txBody>
      </p:sp>
      <p:sp>
        <p:nvSpPr>
          <p:cNvPr id="23554" name="Rectangle 2"/>
          <p:cNvSpPr>
            <a:spLocks noGrp="1" noChangeArrowheads="1"/>
          </p:cNvSpPr>
          <p:nvPr>
            <p:ph type="body" idx="1"/>
          </p:nvPr>
        </p:nvSpPr>
        <p:spPr>
          <a:xfrm>
            <a:off x="685800" y="1066800"/>
            <a:ext cx="7696200" cy="4419600"/>
          </a:xfrm>
        </p:spPr>
        <p:txBody>
          <a:bodyPr/>
          <a:lstStyle/>
          <a:p>
            <a:pPr>
              <a:buFont typeface="Wingdings" pitchFamily="2" charset="2"/>
              <a:buNone/>
            </a:pPr>
            <a:r>
              <a:rPr lang="en-US" dirty="0"/>
              <a:t>   </a:t>
            </a:r>
            <a:r>
              <a:rPr lang="en-US" b="1" dirty="0"/>
              <a:t>“The compulsion of hearing before passing the order implied in the maxim ‘</a:t>
            </a:r>
            <a:r>
              <a:rPr lang="en-US" b="1" dirty="0" err="1">
                <a:solidFill>
                  <a:srgbClr xmlns:mc="http://schemas.openxmlformats.org/markup-compatibility/2006" xmlns:a14="http://schemas.microsoft.com/office/drawing/2010/main" val="10E4FA" mc:Ignorable=""/>
                </a:solidFill>
                <a:effectLst>
                  <a:outerShdw blurRad="38100" dist="38100" dir="2700000" algn="tl">
                    <a:srgbClr xmlns:mc="http://schemas.openxmlformats.org/markup-compatibility/2006" xmlns:a14="http://schemas.microsoft.com/office/drawing/2010/main" val="000000" mc:Ignorable=""/>
                  </a:outerShdw>
                </a:effectLst>
              </a:rPr>
              <a:t>audi</a:t>
            </a:r>
            <a:r>
              <a:rPr lang="en-US" b="1" dirty="0">
                <a:solidFill>
                  <a:srgbClr xmlns:mc="http://schemas.openxmlformats.org/markup-compatibility/2006" xmlns:a14="http://schemas.microsoft.com/office/drawing/2010/main" val="10E4FA"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b="1" dirty="0" err="1">
                <a:solidFill>
                  <a:srgbClr xmlns:mc="http://schemas.openxmlformats.org/markup-compatibility/2006" xmlns:a14="http://schemas.microsoft.com/office/drawing/2010/main" val="10E4FA" mc:Ignorable=""/>
                </a:solidFill>
                <a:effectLst>
                  <a:outerShdw blurRad="38100" dist="38100" dir="2700000" algn="tl">
                    <a:srgbClr xmlns:mc="http://schemas.openxmlformats.org/markup-compatibility/2006" xmlns:a14="http://schemas.microsoft.com/office/drawing/2010/main" val="000000" mc:Ignorable=""/>
                  </a:outerShdw>
                </a:effectLst>
              </a:rPr>
              <a:t>alteram</a:t>
            </a:r>
            <a:r>
              <a:rPr lang="en-US" b="1" dirty="0">
                <a:solidFill>
                  <a:srgbClr xmlns:mc="http://schemas.openxmlformats.org/markup-compatibility/2006" xmlns:a14="http://schemas.microsoft.com/office/drawing/2010/main" val="10E4FA"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b="1" dirty="0" err="1">
                <a:solidFill>
                  <a:srgbClr xmlns:mc="http://schemas.openxmlformats.org/markup-compatibility/2006" xmlns:a14="http://schemas.microsoft.com/office/drawing/2010/main" val="10E4FA" mc:Ignorable=""/>
                </a:solidFill>
                <a:effectLst>
                  <a:outerShdw blurRad="38100" dist="38100" dir="2700000" algn="tl">
                    <a:srgbClr xmlns:mc="http://schemas.openxmlformats.org/markup-compatibility/2006" xmlns:a14="http://schemas.microsoft.com/office/drawing/2010/main" val="000000" mc:Ignorable=""/>
                  </a:outerShdw>
                </a:effectLst>
              </a:rPr>
              <a:t>partem</a:t>
            </a:r>
            <a:r>
              <a:rPr lang="en-US" b="1" dirty="0"/>
              <a:t>’ applies only to judicial and </a:t>
            </a:r>
            <a:r>
              <a:rPr lang="en-US" b="1" dirty="0">
                <a:solidFill>
                  <a:srgbClr xmlns:mc="http://schemas.openxmlformats.org/markup-compatibility/2006" xmlns:a14="http://schemas.microsoft.com/office/drawing/2010/main" val="BC4828" mc:Ignorable=""/>
                </a:solidFill>
                <a:effectLst>
                  <a:outerShdw blurRad="38100" dist="38100" dir="2700000" algn="tl">
                    <a:srgbClr xmlns:mc="http://schemas.openxmlformats.org/markup-compatibility/2006" xmlns:a14="http://schemas.microsoft.com/office/drawing/2010/main" val="000000" mc:Ignorable=""/>
                  </a:outerShdw>
                </a:effectLst>
              </a:rPr>
              <a:t>quasi-judicial proceedings</a:t>
            </a:r>
            <a:r>
              <a:rPr lang="en-US" b="1" dirty="0"/>
              <a:t>”</a:t>
            </a:r>
          </a:p>
          <a:p>
            <a:pPr>
              <a:buFont typeface="Wingdings" pitchFamily="2" charset="2"/>
              <a:buNone/>
            </a:pPr>
            <a:endParaRPr lang="en-US" b="1" dirty="0"/>
          </a:p>
          <a:p>
            <a:pPr algn="r">
              <a:buFontTx/>
              <a:buBlip>
                <a:blip r:embed="rId3"/>
              </a:buBlip>
            </a:pPr>
            <a:r>
              <a:rPr lang="en-US" sz="2400" dirty="0" err="1"/>
              <a:t>Kishan</a:t>
            </a:r>
            <a:r>
              <a:rPr lang="en-US" sz="2400" dirty="0"/>
              <a:t> Chand Vs. Commissioner of Police </a:t>
            </a:r>
          </a:p>
          <a:p>
            <a:pPr algn="r">
              <a:buFontTx/>
              <a:buNone/>
            </a:pPr>
            <a:r>
              <a:rPr lang="en-US" sz="2400" dirty="0"/>
              <a:t>– AIR 1961 SC 705</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FC33718-FDAA-4B34-8C04-C406AEA361BC}" type="datetime5">
              <a:rPr lang="en-US"/>
              <a:pPr/>
              <a:t>1-Jan-04</a:t>
            </a:fld>
            <a:endParaRPr lang="en-US" dirty="0"/>
          </a:p>
        </p:txBody>
      </p:sp>
      <p:sp>
        <p:nvSpPr>
          <p:cNvPr id="6" name="Slide Number Placeholder 5"/>
          <p:cNvSpPr>
            <a:spLocks noGrp="1"/>
          </p:cNvSpPr>
          <p:nvPr>
            <p:ph type="sldNum" sz="quarter" idx="12"/>
          </p:nvPr>
        </p:nvSpPr>
        <p:spPr/>
        <p:txBody>
          <a:bodyPr/>
          <a:lstStyle/>
          <a:p>
            <a:fld id="{D607F5E0-8CDE-4CAC-969F-A3B0ABFA340B}" type="slidenum">
              <a:rPr lang="en-US"/>
              <a:pPr/>
              <a:t>44</a:t>
            </a:fld>
            <a:endParaRPr lang="en-US"/>
          </a:p>
        </p:txBody>
      </p:sp>
      <p:sp>
        <p:nvSpPr>
          <p:cNvPr id="25602" name="Rectangle 2"/>
          <p:cNvSpPr>
            <a:spLocks noGrp="1" noChangeArrowheads="1"/>
          </p:cNvSpPr>
          <p:nvPr>
            <p:ph type="title"/>
          </p:nvPr>
        </p:nvSpPr>
        <p:spPr>
          <a:xfrm>
            <a:off x="457200" y="685800"/>
            <a:ext cx="7543800" cy="1524000"/>
          </a:xfrm>
        </p:spPr>
        <p:txBody>
          <a:bodyPr/>
          <a:lstStyle/>
          <a:p>
            <a:r>
              <a:rPr lang="en-US" sz="4000">
                <a:solidFill>
                  <a:srgbClr xmlns:mc="http://schemas.openxmlformats.org/markup-compatibility/2006" xmlns:a14="http://schemas.microsoft.com/office/drawing/2010/main" val="006600" mc:Ignorable=""/>
                </a:solidFill>
                <a:effectLst>
                  <a:outerShdw blurRad="38100" dist="38100" dir="2700000" algn="tl">
                    <a:srgbClr xmlns:mc="http://schemas.openxmlformats.org/markup-compatibility/2006" xmlns:a14="http://schemas.microsoft.com/office/drawing/2010/main" val="000000" mc:Ignorable=""/>
                  </a:outerShdw>
                </a:effectLst>
              </a:rPr>
              <a:t>Provisions relevant to understand the nature of quasi-judicial orders.</a:t>
            </a:r>
          </a:p>
        </p:txBody>
      </p:sp>
      <p:sp>
        <p:nvSpPr>
          <p:cNvPr id="25603" name="Rectangle 3"/>
          <p:cNvSpPr>
            <a:spLocks noGrp="1" noChangeArrowheads="1"/>
          </p:cNvSpPr>
          <p:nvPr>
            <p:ph type="body" idx="1"/>
          </p:nvPr>
        </p:nvSpPr>
        <p:spPr>
          <a:xfrm>
            <a:off x="946150" y="3205163"/>
            <a:ext cx="7740650" cy="2925762"/>
          </a:xfrm>
        </p:spPr>
        <p:txBody>
          <a:bodyPr/>
          <a:lstStyle/>
          <a:p>
            <a:pPr>
              <a:lnSpc>
                <a:spcPct val="80000"/>
              </a:lnSpc>
              <a:buFont typeface="Wingdings" pitchFamily="2" charset="2"/>
              <a:buNone/>
            </a:pPr>
            <a:r>
              <a:rPr lang="en-US" sz="2400" b="1" dirty="0">
                <a:solidFill>
                  <a:srgbClr xmlns:mc="http://schemas.openxmlformats.org/markup-compatibility/2006" xmlns:a14="http://schemas.microsoft.com/office/drawing/2010/main" val="6600CC" mc:Ignorable=""/>
                </a:solidFill>
                <a:effectLst>
                  <a:outerShdw blurRad="38100" dist="38100" dir="2700000" algn="tl">
                    <a:srgbClr xmlns:mc="http://schemas.openxmlformats.org/markup-compatibility/2006" xmlns:a14="http://schemas.microsoft.com/office/drawing/2010/main" val="000000" mc:Ignorable=""/>
                  </a:outerShdw>
                </a:effectLst>
              </a:rPr>
              <a:t>IPC                  Sec. 19 – ‘Judge’</a:t>
            </a:r>
          </a:p>
          <a:p>
            <a:pPr>
              <a:lnSpc>
                <a:spcPct val="80000"/>
              </a:lnSpc>
              <a:buFont typeface="Wingdings" pitchFamily="2" charset="2"/>
              <a:buNone/>
            </a:pPr>
            <a:r>
              <a:rPr lang="en-US" sz="2400" b="1" dirty="0">
                <a:solidFill>
                  <a:srgbClr xmlns:mc="http://schemas.openxmlformats.org/markup-compatibility/2006" xmlns:a14="http://schemas.microsoft.com/office/drawing/2010/main" val="6600CC" mc:Ignorable=""/>
                </a:solidFill>
                <a:effectLst>
                  <a:outerShdw blurRad="38100" dist="38100" dir="2700000" algn="tl">
                    <a:srgbClr xmlns:mc="http://schemas.openxmlformats.org/markup-compatibility/2006" xmlns:a14="http://schemas.microsoft.com/office/drawing/2010/main" val="000000" mc:Ignorable=""/>
                  </a:outerShdw>
                </a:effectLst>
              </a:rPr>
              <a:t>                        Sec. 20 – ‘Court of Justice’</a:t>
            </a:r>
          </a:p>
          <a:p>
            <a:pPr>
              <a:lnSpc>
                <a:spcPct val="80000"/>
              </a:lnSpc>
              <a:buFont typeface="Wingdings" pitchFamily="2" charset="2"/>
              <a:buNone/>
            </a:pPr>
            <a:r>
              <a:rPr lang="en-US" sz="2400" b="1" dirty="0">
                <a:solidFill>
                  <a:srgbClr xmlns:mc="http://schemas.openxmlformats.org/markup-compatibility/2006" xmlns:a14="http://schemas.microsoft.com/office/drawing/2010/main" val="6600CC" mc:Ignorable=""/>
                </a:solidFill>
                <a:effectLst>
                  <a:outerShdw blurRad="38100" dist="38100" dir="2700000" algn="tl">
                    <a:srgbClr xmlns:mc="http://schemas.openxmlformats.org/markup-compatibility/2006" xmlns:a14="http://schemas.microsoft.com/office/drawing/2010/main" val="000000" mc:Ignorable=""/>
                  </a:outerShdw>
                </a:effectLst>
              </a:rPr>
              <a:t>                        Sec. 32-33 – ‘act’</a:t>
            </a:r>
          </a:p>
          <a:p>
            <a:pPr>
              <a:lnSpc>
                <a:spcPct val="80000"/>
              </a:lnSpc>
              <a:buFont typeface="Wingdings" pitchFamily="2" charset="2"/>
              <a:buNone/>
            </a:pPr>
            <a:r>
              <a:rPr lang="en-US" sz="2400" b="1" dirty="0">
                <a:solidFill>
                  <a:srgbClr xmlns:mc="http://schemas.openxmlformats.org/markup-compatibility/2006" xmlns:a14="http://schemas.microsoft.com/office/drawing/2010/main" val="6600CC" mc:Ignorable=""/>
                </a:solidFill>
                <a:effectLst>
                  <a:outerShdw blurRad="38100" dist="38100" dir="2700000" algn="tl">
                    <a:srgbClr xmlns:mc="http://schemas.openxmlformats.org/markup-compatibility/2006" xmlns:a14="http://schemas.microsoft.com/office/drawing/2010/main" val="000000" mc:Ignorable=""/>
                  </a:outerShdw>
                </a:effectLst>
              </a:rPr>
              <a:t>                        Sec. 52 – ‘good faith’ </a:t>
            </a:r>
          </a:p>
          <a:p>
            <a:pPr>
              <a:lnSpc>
                <a:spcPct val="80000"/>
              </a:lnSpc>
              <a:buFont typeface="Wingdings" pitchFamily="2" charset="2"/>
              <a:buNone/>
            </a:pPr>
            <a:r>
              <a:rPr lang="en-US" sz="2400" b="1" dirty="0">
                <a:solidFill>
                  <a:srgbClr xmlns:mc="http://schemas.openxmlformats.org/markup-compatibility/2006" xmlns:a14="http://schemas.microsoft.com/office/drawing/2010/main" val="6600CC" mc:Ignorable=""/>
                </a:solidFill>
                <a:effectLst>
                  <a:outerShdw blurRad="38100" dist="38100" dir="2700000" algn="tl">
                    <a:srgbClr xmlns:mc="http://schemas.openxmlformats.org/markup-compatibility/2006" xmlns:a14="http://schemas.microsoft.com/office/drawing/2010/main" val="000000" mc:Ignorable=""/>
                  </a:outerShdw>
                </a:effectLst>
              </a:rPr>
              <a:t>                        Sec. 77 – On protection</a:t>
            </a:r>
          </a:p>
          <a:p>
            <a:pPr>
              <a:lnSpc>
                <a:spcPct val="80000"/>
              </a:lnSpc>
              <a:buFont typeface="Wingdings" pitchFamily="2" charset="2"/>
              <a:buNone/>
            </a:pPr>
            <a:endParaRPr lang="en-US" sz="2400" b="1" dirty="0">
              <a:solidFill>
                <a:srgbClr xmlns:mc="http://schemas.openxmlformats.org/markup-compatibility/2006" xmlns:a14="http://schemas.microsoft.com/office/drawing/2010/main" val="6600CC" mc:Ignorable=""/>
              </a:solidFill>
              <a:effectLst>
                <a:outerShdw blurRad="38100" dist="38100" dir="2700000" algn="tl">
                  <a:srgbClr xmlns:mc="http://schemas.openxmlformats.org/markup-compatibility/2006" xmlns:a14="http://schemas.microsoft.com/office/drawing/2010/main" val="000000" mc:Ignorable=""/>
                </a:outerShdw>
              </a:effectLst>
            </a:endParaRPr>
          </a:p>
          <a:p>
            <a:pPr>
              <a:lnSpc>
                <a:spcPct val="80000"/>
              </a:lnSpc>
              <a:buFont typeface="Wingdings" pitchFamily="2" charset="2"/>
              <a:buNone/>
            </a:pPr>
            <a:r>
              <a:rPr lang="en-US" sz="2400" b="1" dirty="0">
                <a:solidFill>
                  <a:srgbClr xmlns:mc="http://schemas.openxmlformats.org/markup-compatibility/2006" xmlns:a14="http://schemas.microsoft.com/office/drawing/2010/main" val="660033" mc:Ignorable=""/>
                </a:solidFill>
                <a:effectLst>
                  <a:outerShdw blurRad="38100" dist="38100" dir="2700000" algn="tl">
                    <a:srgbClr xmlns:mc="http://schemas.openxmlformats.org/markup-compatibility/2006" xmlns:a14="http://schemas.microsoft.com/office/drawing/2010/main" val="000000" mc:Ignorable=""/>
                  </a:outerShdw>
                </a:effectLst>
              </a:rPr>
              <a:t>Cr. P.C.            Sec. 47 – Judicial Proceeding          </a:t>
            </a:r>
          </a:p>
          <a:p>
            <a:pPr>
              <a:lnSpc>
                <a:spcPct val="80000"/>
              </a:lnSpc>
              <a:buFont typeface="Wingdings" pitchFamily="2" charset="2"/>
              <a:buNone/>
            </a:pPr>
            <a:r>
              <a:rPr lang="en-US" sz="2400" b="1" dirty="0">
                <a:solidFill>
                  <a:srgbClr xmlns:mc="http://schemas.openxmlformats.org/markup-compatibility/2006" xmlns:a14="http://schemas.microsoft.com/office/drawing/2010/main" val="660033" mc:Ignorable=""/>
                </a:solidFill>
                <a:effectLst>
                  <a:outerShdw blurRad="38100" dist="38100" dir="2700000" algn="tl">
                    <a:srgbClr xmlns:mc="http://schemas.openxmlformats.org/markup-compatibility/2006" xmlns:a14="http://schemas.microsoft.com/office/drawing/2010/main" val="000000" mc:Ignorable=""/>
                  </a:outerShdw>
                </a:effectLst>
              </a:rPr>
              <a:t>                        Sec.  195 &amp; 340 </a:t>
            </a:r>
            <a:endParaRPr lang="en-US" sz="2400" b="1" dirty="0" smtClean="0">
              <a:solidFill>
                <a:srgbClr xmlns:mc="http://schemas.openxmlformats.org/markup-compatibility/2006" xmlns:a14="http://schemas.microsoft.com/office/drawing/2010/main" val="660033" mc:Ignorable=""/>
              </a:solidFill>
              <a:effectLst>
                <a:outerShdw blurRad="38100" dist="38100" dir="2700000" algn="tl">
                  <a:srgbClr xmlns:mc="http://schemas.openxmlformats.org/markup-compatibility/2006" xmlns:a14="http://schemas.microsoft.com/office/drawing/2010/main" val="000000" mc:Ignorable=""/>
                </a:outerShdw>
              </a:effectLst>
            </a:endParaRPr>
          </a:p>
          <a:p>
            <a:pPr>
              <a:lnSpc>
                <a:spcPct val="80000"/>
              </a:lnSpc>
              <a:buFont typeface="Wingdings" pitchFamily="2" charset="2"/>
              <a:buNone/>
            </a:pPr>
            <a:r>
              <a:rPr lang="en-US" sz="24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sym typeface="Webdings"/>
              </a:rPr>
              <a:t></a:t>
            </a:r>
            <a:endParaRPr lang="en-US" sz="24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7525"/>
          </a:xfrm>
        </p:spPr>
        <p:txBody>
          <a:bodyPr/>
          <a:lstStyle/>
          <a:p>
            <a:r>
              <a:rPr lang="en-US" sz="2800" dirty="0" smtClean="0"/>
              <a:t>Art. 311 contains all the principles of natural  justice without using the expression  as such. </a:t>
            </a:r>
          </a:p>
          <a:p>
            <a:r>
              <a:rPr lang="en-US" sz="2800" dirty="0" smtClean="0"/>
              <a:t>Duty to  act fairly is part of fair  procedure envisaged under Art.14 and 21 of the Constitution.</a:t>
            </a:r>
          </a:p>
          <a:p>
            <a:r>
              <a:rPr lang="en-US" sz="2800" dirty="0" smtClean="0"/>
              <a:t>Every activity of a public authority or those under public duty  or obligation must be informed by reason and guided by public interest.  </a:t>
            </a:r>
          </a:p>
          <a:p>
            <a:pPr lvl="0" algn="r"/>
            <a:r>
              <a:rPr lang="en-US" sz="1600" i="1" dirty="0" smtClean="0"/>
              <a:t>LIC Vs. Consumer Education and Research Centre -1995 – 5 SCC 482</a:t>
            </a:r>
            <a:endParaRPr lang="en-US" sz="1600" dirty="0" smtClean="0"/>
          </a:p>
          <a:p>
            <a:pPr lvl="0" algn="r"/>
            <a:r>
              <a:rPr lang="en-US" sz="1600" dirty="0" smtClean="0"/>
              <a:t>(Administrative Law – I.P. Massey – Page 198)</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45</a:t>
            </a:fld>
            <a:endParaRPr lang="en-US"/>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Art. 14 incorporates the principles of natural justice.</a:t>
            </a:r>
          </a:p>
          <a:p>
            <a:r>
              <a:rPr lang="en-US" dirty="0" smtClean="0"/>
              <a:t>Art. 14 applies not  only to discriminatory class legislation but also to arbitrary or discriminatory state action.</a:t>
            </a:r>
          </a:p>
          <a:p>
            <a:r>
              <a:rPr lang="en-US" dirty="0" smtClean="0"/>
              <a:t>Violation of natural justice is  violation of the Equality Clause of Art. 14.</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46</a:t>
            </a:fld>
            <a:endParaRPr lang="en-US"/>
          </a:p>
        </p:txBody>
      </p:sp>
    </p:spTree>
  </p:cSld>
  <p:clrMapOvr>
    <a:overrideClrMapping bg1="dk2" tx1="lt1" bg2="dk1" tx2="lt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2"/>
            <a:ext cx="8229600" cy="2008187"/>
          </a:xfrm>
        </p:spPr>
        <p:txBody>
          <a:bodyPr/>
          <a:lstStyle/>
          <a:p>
            <a:r>
              <a:rPr lang="en-US" sz="3200" b="1" dirty="0" smtClean="0"/>
              <a:t>Employer does not attend before the quasi-judicial authority for </a:t>
            </a:r>
            <a:r>
              <a:rPr lang="en-US" sz="3200" b="1" dirty="0"/>
              <a:t>hearing in </a:t>
            </a:r>
            <a:r>
              <a:rPr lang="en-US" sz="3200" b="1" dirty="0" smtClean="0"/>
              <a:t>spite of  having received the notice</a:t>
            </a:r>
            <a:endParaRPr lang="en-US" sz="3200" b="1" dirty="0"/>
          </a:p>
        </p:txBody>
      </p:sp>
      <p:sp>
        <p:nvSpPr>
          <p:cNvPr id="3" name="Content Placeholder 2"/>
          <p:cNvSpPr>
            <a:spLocks noGrp="1"/>
          </p:cNvSpPr>
          <p:nvPr>
            <p:ph idx="1"/>
          </p:nvPr>
        </p:nvSpPr>
        <p:spPr>
          <a:xfrm>
            <a:off x="457200" y="2667000"/>
            <a:ext cx="8229600" cy="3463925"/>
          </a:xfrm>
        </p:spPr>
        <p:txBody>
          <a:bodyPr/>
          <a:lstStyle/>
          <a:p>
            <a:r>
              <a:rPr lang="en-US" dirty="0" smtClean="0"/>
              <a:t>The principles of natural justice is not  violated where the opportunity of being heard was afforded but  not utilized.</a:t>
            </a:r>
          </a:p>
          <a:p>
            <a:pPr>
              <a:buNone/>
            </a:pPr>
            <a:endParaRPr lang="en-US" dirty="0" smtClean="0"/>
          </a:p>
          <a:p>
            <a:pPr algn="r"/>
            <a:r>
              <a:rPr lang="en-US" sz="2800" i="1" dirty="0" smtClean="0"/>
              <a:t>Nagar </a:t>
            </a:r>
            <a:r>
              <a:rPr lang="en-US" sz="2800" i="1" dirty="0" err="1" smtClean="0"/>
              <a:t>Palika</a:t>
            </a:r>
            <a:r>
              <a:rPr lang="en-US" sz="2800" i="1" dirty="0" smtClean="0"/>
              <a:t>, </a:t>
            </a:r>
            <a:r>
              <a:rPr lang="en-US" sz="2800" i="1" dirty="0" err="1" smtClean="0"/>
              <a:t>Nataur</a:t>
            </a:r>
            <a:r>
              <a:rPr lang="en-US" sz="2800" i="1" dirty="0" smtClean="0"/>
              <a:t> Vs. U.P. Public Services Tribunal – 1998 – 2 SCC 400	</a:t>
            </a:r>
            <a:endParaRPr lang="en-US" sz="2800" dirty="0" smtClean="0"/>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47</a:t>
            </a:fld>
            <a:endParaRPr lang="en-US"/>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4530725"/>
          </a:xfrm>
        </p:spPr>
        <p:txBody>
          <a:bodyPr/>
          <a:lstStyle/>
          <a:p>
            <a:pPr algn="ctr">
              <a:buNone/>
            </a:pPr>
            <a:r>
              <a:rPr lang="en-US" dirty="0" smtClean="0"/>
              <a:t>  Adam  and Eve were afforded the opportunity of  natural justice.</a:t>
            </a:r>
          </a:p>
          <a:p>
            <a:pPr algn="ctr">
              <a:buNone/>
            </a:pPr>
            <a:endParaRPr lang="en-US" dirty="0">
              <a:sym typeface="Webdings"/>
            </a:endParaRPr>
          </a:p>
          <a:p>
            <a:pPr algn="ctr">
              <a:buNone/>
            </a:pPr>
            <a:endParaRPr lang="en-US" dirty="0" smtClean="0">
              <a:sym typeface="Webdings"/>
            </a:endParaRPr>
          </a:p>
          <a:p>
            <a:pPr algn="ctr">
              <a:buNone/>
            </a:pPr>
            <a:endParaRPr lang="en-US" dirty="0">
              <a:sym typeface="Webdings"/>
            </a:endParaRPr>
          </a:p>
          <a:p>
            <a:pPr algn="ctr">
              <a:buNone/>
            </a:pPr>
            <a:endParaRPr lang="en-US" dirty="0" smtClean="0">
              <a:sym typeface="Webdings"/>
            </a:endParaRPr>
          </a:p>
          <a:p>
            <a:pPr algn="r">
              <a:buNone/>
            </a:pPr>
            <a:endParaRPr lang="en-US" dirty="0">
              <a:sym typeface="Webdings"/>
            </a:endParaRPr>
          </a:p>
          <a:p>
            <a:pPr algn="r">
              <a:buNone/>
            </a:pPr>
            <a:endParaRPr lang="en-US" dirty="0" smtClean="0">
              <a:sym typeface="Webdings"/>
            </a:endParaRPr>
          </a:p>
          <a:p>
            <a:pPr algn="r">
              <a:buNone/>
            </a:pPr>
            <a:endParaRPr lang="en-US" dirty="0">
              <a:sym typeface="Webdings"/>
            </a:endParaRPr>
          </a:p>
          <a:p>
            <a:pPr algn="r">
              <a:buNone/>
            </a:pPr>
            <a:r>
              <a:rPr lang="en-US" dirty="0" smtClean="0">
                <a:solidFill>
                  <a:srgbClr xmlns:mc="http://schemas.openxmlformats.org/markup-compatibility/2006" xmlns:a14="http://schemas.microsoft.com/office/drawing/2010/main" val="FF0000" mc:Ignorable=""/>
                </a:solidFill>
                <a:sym typeface="Webdings"/>
              </a:rPr>
              <a:t></a:t>
            </a:r>
            <a:endParaRPr lang="en-US" dirty="0" smtClean="0">
              <a:solidFill>
                <a:srgbClr xmlns:mc="http://schemas.openxmlformats.org/markup-compatibility/2006" xmlns:a14="http://schemas.microsoft.com/office/drawing/2010/main" val="FF0000" mc:Ignorable=""/>
              </a:solidFill>
            </a:endParaRP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48</a:t>
            </a:fld>
            <a:endParaRPr lang="en-US"/>
          </a:p>
        </p:txBody>
      </p:sp>
      <p:pic>
        <p:nvPicPr>
          <p:cNvPr id="6" name="Picture 2"/>
          <p:cNvPicPr>
            <a:picLocks noChangeAspect="1" noChangeArrowheads="1"/>
          </p:cNvPicPr>
          <p:nvPr/>
        </p:nvPicPr>
        <p:blipFill>
          <a:blip r:embed="rId4"/>
          <a:srcRect/>
          <a:stretch>
            <a:fillRect/>
          </a:stretch>
        </p:blipFill>
        <p:spPr bwMode="auto">
          <a:xfrm>
            <a:off x="2872978" y="1600200"/>
            <a:ext cx="3398044" cy="4530725"/>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principles of </a:t>
            </a:r>
            <a:r>
              <a:rPr lang="en-US" i="1" dirty="0" err="1" smtClean="0"/>
              <a:t>audi</a:t>
            </a:r>
            <a:r>
              <a:rPr lang="en-US" i="1" dirty="0" smtClean="0"/>
              <a:t> </a:t>
            </a:r>
            <a:r>
              <a:rPr lang="en-US" i="1" dirty="0" err="1" smtClean="0"/>
              <a:t>alteram</a:t>
            </a:r>
            <a:r>
              <a:rPr lang="en-US" i="1" dirty="0" smtClean="0"/>
              <a:t> </a:t>
            </a:r>
            <a:r>
              <a:rPr lang="en-US" i="1" dirty="0" err="1" smtClean="0"/>
              <a:t>partem</a:t>
            </a:r>
            <a:r>
              <a:rPr lang="en-US" i="1" dirty="0" smtClean="0"/>
              <a:t> </a:t>
            </a:r>
            <a:r>
              <a:rPr lang="en-US" dirty="0" smtClean="0"/>
              <a:t>was followed.</a:t>
            </a:r>
          </a:p>
          <a:p>
            <a:r>
              <a:rPr lang="en-US" dirty="0" smtClean="0"/>
              <a:t>They were put the same question as to why they had eaten what they had been told not to.</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49</a:t>
            </a:fld>
            <a:endParaRPr lang="en-US"/>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2"/>
            <a:ext cx="8229600" cy="3303587"/>
          </a:xfrm>
        </p:spPr>
        <p:txBody>
          <a:bodyPr/>
          <a:lstStyle/>
          <a:p>
            <a:r>
              <a:rPr lang="en-US" dirty="0" smtClean="0"/>
              <a:t>Hearing the other side in </a:t>
            </a:r>
            <a:r>
              <a:rPr lang="en-US" dirty="0" err="1" smtClean="0"/>
              <a:t>canonisation</a:t>
            </a:r>
            <a:endParaRPr lang="en-US" dirty="0"/>
          </a:p>
        </p:txBody>
      </p:sp>
      <p:sp>
        <p:nvSpPr>
          <p:cNvPr id="3" name="Content Placeholder 2"/>
          <p:cNvSpPr>
            <a:spLocks noGrp="1"/>
          </p:cNvSpPr>
          <p:nvPr>
            <p:ph idx="1"/>
          </p:nvPr>
        </p:nvSpPr>
        <p:spPr>
          <a:xfrm>
            <a:off x="457200" y="3733800"/>
            <a:ext cx="8229600" cy="2397125"/>
          </a:xfrm>
        </p:spPr>
        <p:txBody>
          <a:bodyPr/>
          <a:lstStyle/>
          <a:p>
            <a:r>
              <a:rPr lang="en-US" dirty="0" smtClean="0"/>
              <a:t>Before conferring sainthood.</a:t>
            </a:r>
          </a:p>
          <a:p>
            <a:r>
              <a:rPr lang="en-US" dirty="0" smtClean="0"/>
              <a:t>Devil’s advocate opposes God’s advocate</a:t>
            </a:r>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50</a:t>
            </a:fld>
            <a:endParaRPr lang="en-US"/>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Kannahi</a:t>
            </a:r>
            <a:r>
              <a:rPr lang="en-US" dirty="0" smtClean="0"/>
              <a:t> and </a:t>
            </a:r>
            <a:r>
              <a:rPr lang="en-US" dirty="0" err="1" smtClean="0"/>
              <a:t>Kovalan</a:t>
            </a:r>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51</a:t>
            </a:fld>
            <a:endParaRPr lang="en-US"/>
          </a:p>
        </p:txBody>
      </p:sp>
      <p:pic>
        <p:nvPicPr>
          <p:cNvPr id="44034" name="Picture 2"/>
          <p:cNvPicPr>
            <a:picLocks noGrp="1" noChangeAspect="1" noChangeArrowheads="1"/>
          </p:cNvPicPr>
          <p:nvPr>
            <p:ph idx="1"/>
          </p:nvPr>
        </p:nvPicPr>
        <p:blipFill>
          <a:blip r:embed="rId2"/>
          <a:srcRect/>
          <a:stretch>
            <a:fillRect/>
          </a:stretch>
        </p:blipFill>
        <p:spPr bwMode="auto">
          <a:xfrm>
            <a:off x="3064878" y="1600200"/>
            <a:ext cx="3014243" cy="4530725"/>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1399">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2"/>
            <a:ext cx="8229600" cy="2236787"/>
          </a:xfrm>
        </p:spPr>
        <p:txBody>
          <a:bodyPr/>
          <a:lstStyle/>
          <a:p>
            <a:r>
              <a:rPr lang="en-US" sz="4000" b="1" dirty="0" err="1" smtClean="0"/>
              <a:t>Kannahi</a:t>
            </a:r>
            <a:r>
              <a:rPr lang="en-US" sz="4000" b="1" dirty="0" smtClean="0"/>
              <a:t> questioned why </a:t>
            </a:r>
            <a:r>
              <a:rPr lang="en-US" sz="4000" i="1" dirty="0" err="1" smtClean="0"/>
              <a:t>audi</a:t>
            </a:r>
            <a:r>
              <a:rPr lang="en-US" sz="4000" i="1" dirty="0" smtClean="0"/>
              <a:t> </a:t>
            </a:r>
            <a:r>
              <a:rPr lang="en-US" sz="4000" i="1" dirty="0" err="1" smtClean="0"/>
              <a:t>alteram</a:t>
            </a:r>
            <a:r>
              <a:rPr lang="en-US" sz="4000" i="1" dirty="0" smtClean="0"/>
              <a:t> </a:t>
            </a:r>
            <a:r>
              <a:rPr lang="en-US" sz="4000" i="1" dirty="0" err="1" smtClean="0"/>
              <a:t>partem</a:t>
            </a:r>
            <a:r>
              <a:rPr lang="en-US" sz="4000" b="1" dirty="0" smtClean="0"/>
              <a:t> was not followed before acting against </a:t>
            </a:r>
            <a:r>
              <a:rPr lang="en-US" sz="4000" b="1" dirty="0" err="1" smtClean="0"/>
              <a:t>Kovalan</a:t>
            </a:r>
            <a:r>
              <a:rPr lang="en-US" sz="4000" b="1" dirty="0" smtClean="0"/>
              <a:t>.</a:t>
            </a:r>
            <a:endParaRPr lang="en-US" sz="4000" b="1"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52</a:t>
            </a:fld>
            <a:endParaRPr lang="en-US"/>
          </a:p>
        </p:txBody>
      </p:sp>
      <p:pic>
        <p:nvPicPr>
          <p:cNvPr id="41986" name="Picture 2"/>
          <p:cNvPicPr>
            <a:picLocks noGrp="1" noChangeAspect="1" noChangeArrowheads="1"/>
          </p:cNvPicPr>
          <p:nvPr>
            <p:ph idx="1"/>
          </p:nvPr>
        </p:nvPicPr>
        <p:blipFill>
          <a:blip r:embed="rId3"/>
          <a:srcRect/>
          <a:stretch>
            <a:fillRect/>
          </a:stretch>
        </p:blipFill>
        <p:spPr bwMode="auto">
          <a:xfrm>
            <a:off x="2354691" y="2514600"/>
            <a:ext cx="4434618" cy="3616325"/>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7525"/>
          </a:xfrm>
        </p:spPr>
        <p:txBody>
          <a:bodyPr>
            <a:normAutofit lnSpcReduction="10000"/>
          </a:bodyPr>
          <a:lstStyle/>
          <a:p>
            <a:pPr>
              <a:buNone/>
            </a:pPr>
            <a:r>
              <a:rPr lang="en-US" sz="2400" dirty="0" smtClean="0">
                <a:solidFill>
                  <a:schemeClr val="tx2">
                    <a:lumMod val="75000"/>
                  </a:schemeClr>
                </a:solidFill>
                <a:latin typeface="Andalus" pitchFamily="2" charset="-78"/>
                <a:cs typeface="Andalus" pitchFamily="2" charset="-78"/>
              </a:rPr>
              <a:t>"Are there women here? Are there women</a:t>
            </a:r>
          </a:p>
          <a:p>
            <a:pPr>
              <a:buNone/>
            </a:pPr>
            <a:r>
              <a:rPr lang="en-US" sz="2400" dirty="0" smtClean="0">
                <a:solidFill>
                  <a:schemeClr val="tx2">
                    <a:lumMod val="75000"/>
                  </a:schemeClr>
                </a:solidFill>
                <a:latin typeface="Andalus" pitchFamily="2" charset="-78"/>
                <a:cs typeface="Andalus" pitchFamily="2" charset="-78"/>
              </a:rPr>
              <a:t>who could bear such wrong</a:t>
            </a:r>
          </a:p>
          <a:p>
            <a:pPr>
              <a:buNone/>
            </a:pPr>
            <a:r>
              <a:rPr lang="en-US" sz="2400" dirty="0" smtClean="0">
                <a:solidFill>
                  <a:schemeClr val="tx2">
                    <a:lumMod val="75000"/>
                  </a:schemeClr>
                </a:solidFill>
                <a:latin typeface="Andalus" pitchFamily="2" charset="-78"/>
                <a:cs typeface="Andalus" pitchFamily="2" charset="-78"/>
              </a:rPr>
              <a:t>done to their wedded lords?</a:t>
            </a:r>
          </a:p>
          <a:p>
            <a:pPr>
              <a:buNone/>
            </a:pPr>
            <a:r>
              <a:rPr lang="en-US" sz="2400" dirty="0" smtClean="0">
                <a:solidFill>
                  <a:schemeClr val="tx2">
                    <a:lumMod val="75000"/>
                  </a:schemeClr>
                </a:solidFill>
                <a:latin typeface="Andalus" pitchFamily="2" charset="-78"/>
                <a:cs typeface="Andalus" pitchFamily="2" charset="-78"/>
              </a:rPr>
              <a:t>Are there women here? Are there such women?“</a:t>
            </a:r>
          </a:p>
          <a:p>
            <a:pPr>
              <a:buNone/>
            </a:pPr>
            <a:r>
              <a:rPr lang="en-US" sz="2400" dirty="0" smtClean="0">
                <a:solidFill>
                  <a:srgbClr xmlns:mc="http://schemas.openxmlformats.org/markup-compatibility/2006" xmlns:a14="http://schemas.microsoft.com/office/drawing/2010/main" val="FF0000" mc:Ignorable=""/>
                </a:solidFill>
                <a:latin typeface="Andalus" pitchFamily="2" charset="-78"/>
                <a:cs typeface="Andalus" pitchFamily="2" charset="-78"/>
              </a:rPr>
              <a:t>Are there good men here ? Are there good men </a:t>
            </a:r>
          </a:p>
          <a:p>
            <a:pPr>
              <a:buNone/>
            </a:pPr>
            <a:r>
              <a:rPr lang="en-US" sz="2400" dirty="0" smtClean="0">
                <a:solidFill>
                  <a:srgbClr xmlns:mc="http://schemas.openxmlformats.org/markup-compatibility/2006" xmlns:a14="http://schemas.microsoft.com/office/drawing/2010/main" val="FF0000" mc:Ignorable=""/>
                </a:solidFill>
                <a:latin typeface="Andalus" pitchFamily="2" charset="-78"/>
                <a:cs typeface="Andalus" pitchFamily="2" charset="-78"/>
              </a:rPr>
              <a:t>who cherish their children </a:t>
            </a:r>
          </a:p>
          <a:p>
            <a:pPr>
              <a:buNone/>
            </a:pPr>
            <a:r>
              <a:rPr lang="en-US" sz="2400" dirty="0" smtClean="0">
                <a:solidFill>
                  <a:srgbClr xmlns:mc="http://schemas.openxmlformats.org/markup-compatibility/2006" xmlns:a14="http://schemas.microsoft.com/office/drawing/2010/main" val="FF0000" mc:Ignorable=""/>
                </a:solidFill>
                <a:latin typeface="Andalus" pitchFamily="2" charset="-78"/>
                <a:cs typeface="Andalus" pitchFamily="2" charset="-78"/>
              </a:rPr>
              <a:t>and guard them with care?</a:t>
            </a:r>
          </a:p>
          <a:p>
            <a:pPr>
              <a:buNone/>
            </a:pPr>
            <a:r>
              <a:rPr lang="en-US" sz="2400" dirty="0" smtClean="0">
                <a:solidFill>
                  <a:srgbClr xmlns:mc="http://schemas.openxmlformats.org/markup-compatibility/2006" xmlns:a14="http://schemas.microsoft.com/office/drawing/2010/main" val="FF0000" mc:Ignorable=""/>
                </a:solidFill>
                <a:latin typeface="Andalus" pitchFamily="2" charset="-78"/>
                <a:cs typeface="Andalus" pitchFamily="2" charset="-78"/>
              </a:rPr>
              <a:t>Are there men here? Are there such men?</a:t>
            </a:r>
          </a:p>
          <a:p>
            <a:pPr>
              <a:buNone/>
            </a:pPr>
            <a:r>
              <a:rPr lang="en-US" sz="2400" dirty="0" smtClean="0">
                <a:solidFill>
                  <a:srgbClr xmlns:mc="http://schemas.openxmlformats.org/markup-compatibility/2006" xmlns:a14="http://schemas.microsoft.com/office/drawing/2010/main" val="00B050" mc:Ignorable=""/>
                </a:solidFill>
                <a:latin typeface="Andalus" pitchFamily="2" charset="-78"/>
                <a:cs typeface="Andalus" pitchFamily="2" charset="-78"/>
              </a:rPr>
              <a:t>Is there a god here? Is there a god </a:t>
            </a:r>
          </a:p>
          <a:p>
            <a:pPr>
              <a:buNone/>
            </a:pPr>
            <a:r>
              <a:rPr lang="en-US" sz="2400" dirty="0" smtClean="0">
                <a:solidFill>
                  <a:srgbClr xmlns:mc="http://schemas.openxmlformats.org/markup-compatibility/2006" xmlns:a14="http://schemas.microsoft.com/office/drawing/2010/main" val="00B050" mc:Ignorable=""/>
                </a:solidFill>
                <a:latin typeface="Andalus" pitchFamily="2" charset="-78"/>
                <a:cs typeface="Andalus" pitchFamily="2" charset="-78"/>
              </a:rPr>
              <a:t>in this city of Madurai, </a:t>
            </a:r>
          </a:p>
          <a:p>
            <a:pPr>
              <a:buNone/>
            </a:pPr>
            <a:r>
              <a:rPr lang="en-US" sz="2400" dirty="0" smtClean="0">
                <a:solidFill>
                  <a:srgbClr xmlns:mc="http://schemas.openxmlformats.org/markup-compatibility/2006" xmlns:a14="http://schemas.microsoft.com/office/drawing/2010/main" val="00B050" mc:Ignorable=""/>
                </a:solidFill>
                <a:latin typeface="Andalus" pitchFamily="2" charset="-78"/>
                <a:cs typeface="Andalus" pitchFamily="2" charset="-78"/>
              </a:rPr>
              <a:t>where the sword of a king has </a:t>
            </a:r>
          </a:p>
          <a:p>
            <a:pPr>
              <a:buNone/>
            </a:pPr>
            <a:r>
              <a:rPr lang="en-US" sz="2400" dirty="0" smtClean="0">
                <a:solidFill>
                  <a:srgbClr xmlns:mc="http://schemas.openxmlformats.org/markup-compatibility/2006" xmlns:a14="http://schemas.microsoft.com/office/drawing/2010/main" val="00B050" mc:Ignorable=""/>
                </a:solidFill>
                <a:latin typeface="Andalus" pitchFamily="2" charset="-78"/>
                <a:cs typeface="Andalus" pitchFamily="2" charset="-78"/>
              </a:rPr>
              <a:t>slain an innocent man?</a:t>
            </a:r>
          </a:p>
          <a:p>
            <a:pPr>
              <a:buNone/>
            </a:pPr>
            <a:r>
              <a:rPr lang="en-US" sz="2400" dirty="0" smtClean="0">
                <a:solidFill>
                  <a:srgbClr xmlns:mc="http://schemas.openxmlformats.org/markup-compatibility/2006" xmlns:a14="http://schemas.microsoft.com/office/drawing/2010/main" val="00B050" mc:Ignorable=""/>
                </a:solidFill>
                <a:latin typeface="Andalus" pitchFamily="2" charset="-78"/>
                <a:cs typeface="Andalus" pitchFamily="2" charset="-78"/>
              </a:rPr>
              <a:t>Is there a God here? Is there a God?”</a:t>
            </a:r>
            <a:endParaRPr lang="en-US" sz="2400" dirty="0">
              <a:solidFill>
                <a:srgbClr xmlns:mc="http://schemas.openxmlformats.org/markup-compatibility/2006" xmlns:a14="http://schemas.microsoft.com/office/drawing/2010/main" val="00B050" mc:Ignorable=""/>
              </a:solidFill>
              <a:latin typeface="Andalus" pitchFamily="2" charset="-78"/>
              <a:cs typeface="Andalus" pitchFamily="2" charset="-78"/>
            </a:endParaRP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53</a:t>
            </a:fld>
            <a:endParaRPr lang="en-US"/>
          </a:p>
        </p:txBody>
      </p:sp>
    </p:spTree>
  </p:cSld>
  <p:clrMapOvr>
    <a:overrideClrMapping bg1="dk2" tx1="lt1" bg2="dk1" tx2="lt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54</a:t>
            </a:fld>
            <a:endParaRPr lang="en-US"/>
          </a:p>
        </p:txBody>
      </p:sp>
      <p:pic>
        <p:nvPicPr>
          <p:cNvPr id="43010" name="Picture 2"/>
          <p:cNvPicPr>
            <a:picLocks noGrp="1" noChangeAspect="1" noChangeArrowheads="1"/>
          </p:cNvPicPr>
          <p:nvPr>
            <p:ph idx="1"/>
          </p:nvPr>
        </p:nvPicPr>
        <p:blipFill>
          <a:blip r:embed="rId2"/>
          <a:srcRect/>
          <a:stretch>
            <a:fillRect/>
          </a:stretch>
        </p:blipFill>
        <p:spPr bwMode="auto">
          <a:xfrm>
            <a:off x="3390511" y="1600200"/>
            <a:ext cx="2362978" cy="4530725"/>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899">
        <p14:flythrough hasBounce="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9925"/>
          </a:xfrm>
        </p:spPr>
        <p:txBody>
          <a:bodyPr/>
          <a:lstStyle/>
          <a:p>
            <a:r>
              <a:rPr lang="en-US" sz="2800" dirty="0" smtClean="0"/>
              <a:t>While determining the contribution due under Sec. 45-A,  the authority is not bound by  all the technical rules of procedure of law-courts. But, it needs to  follow the minimum procedure of fair  hearing.</a:t>
            </a:r>
          </a:p>
          <a:p>
            <a:r>
              <a:rPr lang="en-US" sz="2800" dirty="0" smtClean="0">
                <a:solidFill>
                  <a:schemeClr val="accent2">
                    <a:lumMod val="40000"/>
                    <a:lumOff val="60000"/>
                  </a:schemeClr>
                </a:solidFill>
              </a:rPr>
              <a:t>Assigning reasons in ex-parte cases also is required to positively establish the liability  of  the  employer without just citing the absence to respond as evidence in proof of liability.</a:t>
            </a:r>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55</a:t>
            </a:fld>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229600" cy="4530725"/>
          </a:xfrm>
        </p:spPr>
        <p:txBody>
          <a:bodyPr/>
          <a:lstStyle/>
          <a:p>
            <a:r>
              <a:rPr lang="en-US" dirty="0"/>
              <a:t>Now a days, as per the administrative instructions, they give one more  opportunity  through  advertisement in newspapers in more than </a:t>
            </a:r>
            <a:r>
              <a:rPr lang="en-US" dirty="0" err="1"/>
              <a:t>Rs</a:t>
            </a:r>
            <a:r>
              <a:rPr lang="en-US" dirty="0"/>
              <a:t>. 1,00,000 cases, even when the employer had received the first notice but did not appear for  hearing. </a:t>
            </a:r>
            <a:endParaRPr lang="en-US" dirty="0" smtClean="0"/>
          </a:p>
          <a:p>
            <a:r>
              <a:rPr lang="en-US" dirty="0" smtClean="0"/>
              <a:t>But</a:t>
            </a:r>
            <a:r>
              <a:rPr lang="en-US" dirty="0"/>
              <a:t>, this procedure is not specified in law and can be modified at any time by  the authorities.</a:t>
            </a:r>
          </a:p>
          <a:p>
            <a:endParaRPr lang="en-US" dirty="0"/>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56</a:t>
            </a:fld>
            <a:endParaRPr lang="en-US"/>
          </a:p>
        </p:txBody>
      </p:sp>
    </p:spTree>
    <p:extLst>
      <p:ext uri="{BB962C8B-B14F-4D97-AF65-F5344CB8AC3E}">
        <p14:creationId xmlns:p14="http://schemas.microsoft.com/office/powerpoint/2010/main" val="21369949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chemeClr val="accent2">
                    <a:lumMod val="50000"/>
                  </a:schemeClr>
                </a:solidFill>
              </a:rPr>
              <a:t>Quasi-judicial Vs.  Administrative</a:t>
            </a:r>
            <a:endParaRPr lang="en-US" sz="3600" b="1" dirty="0">
              <a:solidFill>
                <a:schemeClr val="accent2">
                  <a:lumMod val="50000"/>
                </a:schemeClr>
              </a:solidFill>
            </a:endParaRPr>
          </a:p>
        </p:txBody>
      </p:sp>
      <p:sp>
        <p:nvSpPr>
          <p:cNvPr id="3" name="Content Placeholder 2"/>
          <p:cNvSpPr>
            <a:spLocks noGrp="1"/>
          </p:cNvSpPr>
          <p:nvPr>
            <p:ph idx="1"/>
          </p:nvPr>
        </p:nvSpPr>
        <p:spPr/>
        <p:txBody>
          <a:bodyPr/>
          <a:lstStyle/>
          <a:p>
            <a:pPr algn="ctr">
              <a:buNone/>
            </a:pPr>
            <a:r>
              <a:rPr lang="en-US" b="1" dirty="0" smtClean="0">
                <a:solidFill>
                  <a:srgbClr xmlns:mc="http://schemas.openxmlformats.org/markup-compatibility/2006" xmlns:a14="http://schemas.microsoft.com/office/drawing/2010/main" val="04E4FC" mc:Ignorable=""/>
                </a:solidFill>
              </a:rPr>
              <a:t>Quasi judicial</a:t>
            </a:r>
          </a:p>
          <a:p>
            <a:r>
              <a:rPr lang="en-US" dirty="0" smtClean="0"/>
              <a:t>In cases in which one should follow the principles of natural justice in full</a:t>
            </a:r>
          </a:p>
          <a:p>
            <a:r>
              <a:rPr lang="en-US" b="1" dirty="0" smtClean="0">
                <a:solidFill>
                  <a:srgbClr xmlns:mc="http://schemas.openxmlformats.org/markup-compatibility/2006" xmlns:a14="http://schemas.microsoft.com/office/drawing/2010/main" val="04E4FC" mc:Ignorable=""/>
                </a:solidFill>
              </a:rPr>
              <a:t>Duty  to act judicially</a:t>
            </a:r>
          </a:p>
          <a:p>
            <a:pPr algn="ctr">
              <a:buNone/>
            </a:pPr>
            <a:r>
              <a:rPr lang="en-US" b="1" dirty="0" smtClean="0">
                <a:solidFill>
                  <a:srgbClr xmlns:mc="http://schemas.openxmlformats.org/markup-compatibility/2006" xmlns:a14="http://schemas.microsoft.com/office/drawing/2010/main" val="FF0000" mc:Ignorable=""/>
                </a:solidFill>
              </a:rPr>
              <a:t>Administrative</a:t>
            </a:r>
          </a:p>
          <a:p>
            <a:r>
              <a:rPr lang="en-US" dirty="0" smtClean="0"/>
              <a:t>In cases which  are classified as “administrative”</a:t>
            </a:r>
          </a:p>
          <a:p>
            <a:r>
              <a:rPr lang="en-US" b="1" dirty="0" smtClean="0">
                <a:solidFill>
                  <a:srgbClr xmlns:mc="http://schemas.openxmlformats.org/markup-compatibility/2006" xmlns:a14="http://schemas.microsoft.com/office/drawing/2010/main" val="FF0000" mc:Ignorable=""/>
                </a:solidFill>
              </a:rPr>
              <a:t>Duty  to act fairly</a:t>
            </a:r>
            <a:r>
              <a:rPr lang="en-US" dirty="0" smtClean="0"/>
              <a:t>. (Page 221)</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only essential point that has to be kept  in mind in all  cases … that the administrative  authority should act fairly, impartially, and reasonably”</a:t>
            </a:r>
          </a:p>
          <a:p>
            <a:pPr algn="r"/>
            <a:r>
              <a:rPr lang="en-US" sz="2400" dirty="0" err="1" smtClean="0"/>
              <a:t>Keshv</a:t>
            </a:r>
            <a:r>
              <a:rPr lang="en-US" sz="2400" dirty="0" smtClean="0"/>
              <a:t> Mills Co Ltd Vs.  Union of  India</a:t>
            </a:r>
          </a:p>
          <a:p>
            <a:pPr algn="r"/>
            <a:r>
              <a:rPr lang="en-US" sz="2400" dirty="0" smtClean="0"/>
              <a:t> – 1973 1 SCC 380</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58</a:t>
            </a:fld>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
            </a:r>
            <a:br>
              <a:rPr lang="en-US" dirty="0" smtClean="0"/>
            </a:br>
            <a:r>
              <a:rPr lang="en-US" dirty="0" smtClean="0">
                <a:latin typeface="Broadway" pitchFamily="82" charset="0"/>
              </a:rPr>
              <a:t>Reasoned decisions</a:t>
            </a:r>
            <a:br>
              <a:rPr lang="en-US" dirty="0" smtClean="0">
                <a:latin typeface="Broadway" pitchFamily="82" charset="0"/>
              </a:rPr>
            </a:br>
            <a:endParaRPr lang="en-US" dirty="0">
              <a:latin typeface="Broadway" pitchFamily="82" charset="0"/>
            </a:endParaRPr>
          </a:p>
        </p:txBody>
      </p:sp>
      <p:sp>
        <p:nvSpPr>
          <p:cNvPr id="3" name="Content Placeholder 2"/>
          <p:cNvSpPr>
            <a:spLocks noGrp="1"/>
          </p:cNvSpPr>
          <p:nvPr>
            <p:ph idx="1"/>
          </p:nvPr>
        </p:nvSpPr>
        <p:spPr/>
        <p:txBody>
          <a:bodyPr/>
          <a:lstStyle/>
          <a:p>
            <a:r>
              <a:rPr lang="en-US" sz="2400" b="1" dirty="0" smtClean="0"/>
              <a:t>The orders that contain reasoned decisions are called Speaking Orders. Reasons are required to be recorded when it affects the public interest.  (Page 251)</a:t>
            </a:r>
          </a:p>
          <a:p>
            <a:r>
              <a:rPr lang="en-US" sz="2400" b="1" dirty="0" smtClean="0">
                <a:solidFill>
                  <a:schemeClr val="bg2">
                    <a:lumMod val="50000"/>
                  </a:schemeClr>
                </a:solidFill>
              </a:rPr>
              <a:t>Reasons are the  link  between the order and the mind of the maker.  </a:t>
            </a:r>
          </a:p>
          <a:p>
            <a:r>
              <a:rPr lang="en-US" sz="2400" b="1" dirty="0" smtClean="0"/>
              <a:t>Reasons should reveal a rational nexus  between the  facts considered and the conclusions reached.(</a:t>
            </a:r>
            <a:r>
              <a:rPr lang="en-US" sz="1800" b="1" i="1" dirty="0" smtClean="0"/>
              <a:t>Union of India Vs. M.L. </a:t>
            </a:r>
            <a:r>
              <a:rPr lang="en-US" sz="1800" b="1" i="1" dirty="0" err="1" smtClean="0"/>
              <a:t>Capoor</a:t>
            </a:r>
            <a:r>
              <a:rPr lang="en-US" sz="1800" b="1" i="1" dirty="0" smtClean="0"/>
              <a:t> – 1973 2 SCC 836.</a:t>
            </a:r>
            <a:r>
              <a:rPr lang="en-US" sz="2400" b="1" dirty="0" smtClean="0"/>
              <a:t>)</a:t>
            </a:r>
          </a:p>
          <a:p>
            <a:r>
              <a:rPr lang="en-US" sz="2400" b="1" dirty="0" smtClean="0">
                <a:solidFill>
                  <a:schemeClr val="bg2">
                    <a:lumMod val="50000"/>
                  </a:schemeClr>
                </a:solidFill>
              </a:rPr>
              <a:t>The reasons must show that the authority has applied  its mind to the case. </a:t>
            </a:r>
            <a:r>
              <a:rPr lang="en-US" sz="1800" b="1" i="1" dirty="0" smtClean="0">
                <a:solidFill>
                  <a:schemeClr val="bg2">
                    <a:lumMod val="50000"/>
                  </a:schemeClr>
                </a:solidFill>
              </a:rPr>
              <a:t>(</a:t>
            </a:r>
            <a:r>
              <a:rPr lang="en-US" sz="1800" b="1" i="1" dirty="0" err="1" smtClean="0">
                <a:solidFill>
                  <a:schemeClr val="bg2">
                    <a:lumMod val="50000"/>
                  </a:schemeClr>
                </a:solidFill>
              </a:rPr>
              <a:t>Vedachala</a:t>
            </a:r>
            <a:r>
              <a:rPr lang="en-US" sz="1800" b="1" i="1" dirty="0" smtClean="0">
                <a:solidFill>
                  <a:schemeClr val="bg2">
                    <a:lumMod val="50000"/>
                  </a:schemeClr>
                </a:solidFill>
              </a:rPr>
              <a:t> </a:t>
            </a:r>
            <a:r>
              <a:rPr lang="en-US" sz="1800" b="1" i="1" dirty="0" err="1" smtClean="0">
                <a:solidFill>
                  <a:schemeClr val="bg2">
                    <a:lumMod val="50000"/>
                  </a:schemeClr>
                </a:solidFill>
              </a:rPr>
              <a:t>Mudaliar</a:t>
            </a:r>
            <a:r>
              <a:rPr lang="en-US" sz="1800" b="1" i="1" dirty="0" smtClean="0">
                <a:solidFill>
                  <a:schemeClr val="bg2">
                    <a:lumMod val="50000"/>
                  </a:schemeClr>
                </a:solidFill>
              </a:rPr>
              <a:t> Vs. State of  Madras AIR 1952 Mad 276)</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59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000" b="1" dirty="0" smtClean="0">
                <a:solidFill>
                  <a:schemeClr val="tx2">
                    <a:lumMod val="75000"/>
                  </a:schemeClr>
                </a:solidFill>
                <a:latin typeface="Bookman Old Style" pitchFamily="18" charset="0"/>
              </a:rPr>
              <a:t>The validity  of an administrative action must be  judged by the reasons recorded therein and not in the light of the subsequent explanation or affidavit. (</a:t>
            </a:r>
            <a:r>
              <a:rPr lang="en-US" sz="2000" b="1" dirty="0" err="1" smtClean="0">
                <a:solidFill>
                  <a:schemeClr val="tx2">
                    <a:lumMod val="75000"/>
                  </a:schemeClr>
                </a:solidFill>
                <a:latin typeface="Bookman Old Style" pitchFamily="18" charset="0"/>
              </a:rPr>
              <a:t>Mohinder</a:t>
            </a:r>
            <a:r>
              <a:rPr lang="en-US" sz="2000" b="1" dirty="0" smtClean="0">
                <a:solidFill>
                  <a:schemeClr val="tx2">
                    <a:lumMod val="75000"/>
                  </a:schemeClr>
                </a:solidFill>
                <a:latin typeface="Bookman Old Style" pitchFamily="18" charset="0"/>
              </a:rPr>
              <a:t> Singh Gill </a:t>
            </a:r>
            <a:r>
              <a:rPr lang="en-US" sz="2000" b="1" dirty="0" err="1" smtClean="0">
                <a:solidFill>
                  <a:schemeClr val="tx2">
                    <a:lumMod val="75000"/>
                  </a:schemeClr>
                </a:solidFill>
                <a:latin typeface="Bookman Old Style" pitchFamily="18" charset="0"/>
              </a:rPr>
              <a:t>Vs.Chief</a:t>
            </a:r>
            <a:r>
              <a:rPr lang="en-US" sz="2000" b="1" dirty="0" smtClean="0">
                <a:solidFill>
                  <a:schemeClr val="tx2">
                    <a:lumMod val="75000"/>
                  </a:schemeClr>
                </a:solidFill>
                <a:latin typeface="Bookman Old Style" pitchFamily="18" charset="0"/>
              </a:rPr>
              <a:t> Election Commissioner 1978 – 1 SCC 405 and Union of India Vs. E.G.  </a:t>
            </a:r>
            <a:r>
              <a:rPr lang="en-US" sz="2000" b="1" dirty="0" err="1" smtClean="0">
                <a:solidFill>
                  <a:schemeClr val="tx2">
                    <a:lumMod val="75000"/>
                  </a:schemeClr>
                </a:solidFill>
                <a:latin typeface="Bookman Old Style" pitchFamily="18" charset="0"/>
              </a:rPr>
              <a:t>Nambudri</a:t>
            </a:r>
            <a:r>
              <a:rPr lang="en-US" sz="2000" b="1" dirty="0" smtClean="0">
                <a:solidFill>
                  <a:schemeClr val="tx2">
                    <a:lumMod val="75000"/>
                  </a:schemeClr>
                </a:solidFill>
                <a:latin typeface="Bookman Old Style" pitchFamily="18" charset="0"/>
              </a:rPr>
              <a:t> – 1991 3 SCC 38)</a:t>
            </a:r>
          </a:p>
          <a:p>
            <a:r>
              <a:rPr lang="en-US" sz="2000" b="1" dirty="0" smtClean="0">
                <a:solidFill>
                  <a:srgbClr xmlns:mc="http://schemas.openxmlformats.org/markup-compatibility/2006" xmlns:a14="http://schemas.microsoft.com/office/drawing/2010/main" val="FF0000" mc:Ignorable=""/>
                </a:solidFill>
                <a:latin typeface="Bookman Old Style" pitchFamily="18" charset="0"/>
              </a:rPr>
              <a:t>Reasoned decisions can be  there only when there is  procedural  fairness.</a:t>
            </a:r>
          </a:p>
          <a:p>
            <a:r>
              <a:rPr lang="en-US" sz="2000" b="1" dirty="0" smtClean="0">
                <a:latin typeface="Bookman Old Style" pitchFamily="18" charset="0"/>
              </a:rPr>
              <a:t>The  decisions of the administrative authorities  unaccompanied by reasons will have the effect of whittling  down the efficacy of  the constitutional  provisions of Art.  32, 136,  226 and 227 which provide for judicial review of  administrative action. (Page </a:t>
            </a:r>
            <a:r>
              <a:rPr lang="en-US" sz="2000" b="1" dirty="0" smtClean="0">
                <a:latin typeface="Arial Black" pitchFamily="34" charset="0"/>
              </a:rPr>
              <a:t>248)</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60</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‘The one who decides must hear</a:t>
            </a:r>
            <a:r>
              <a:rPr lang="en-US" dirty="0" smtClean="0"/>
              <a:t>’</a:t>
            </a:r>
            <a:br>
              <a:rPr lang="en-US" dirty="0" smtClean="0"/>
            </a:br>
            <a:endParaRPr lang="en-US" dirty="0"/>
          </a:p>
        </p:txBody>
      </p:sp>
      <p:sp>
        <p:nvSpPr>
          <p:cNvPr id="3" name="Content Placeholder 2"/>
          <p:cNvSpPr>
            <a:spLocks noGrp="1"/>
          </p:cNvSpPr>
          <p:nvPr>
            <p:ph idx="1"/>
          </p:nvPr>
        </p:nvSpPr>
        <p:spPr/>
        <p:txBody>
          <a:bodyPr/>
          <a:lstStyle/>
          <a:p>
            <a:r>
              <a:rPr lang="en-US" dirty="0" smtClean="0"/>
              <a:t>The person who has the duty to exercise the real deciding function is the one who received and weighed the facts.</a:t>
            </a:r>
          </a:p>
          <a:p>
            <a:r>
              <a:rPr lang="en-US" dirty="0" smtClean="0"/>
              <a:t>The person or  authority  charged with the responsibility of taking a decision may take help  from subordinates, but he must personally consider and appraise the evidence and independently come to a decision. (Page 256)</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61</a:t>
            </a:fld>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comprise a third pillar of natural justice</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smtClean="0"/>
              <a:t>Where a person has the legitimate expectation to  be treated fairly, the duty is cast on the authority to give reasons for its decisions.</a:t>
            </a:r>
          </a:p>
          <a:p>
            <a:pPr marL="0" indent="0">
              <a:buNone/>
            </a:pPr>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62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Post-decisional hearing</a:t>
            </a:r>
            <a:endParaRPr lang="en-US" b="1" dirty="0"/>
          </a:p>
        </p:txBody>
      </p:sp>
      <p:sp>
        <p:nvSpPr>
          <p:cNvPr id="3" name="Content Placeholder 2"/>
          <p:cNvSpPr>
            <a:spLocks noGrp="1"/>
          </p:cNvSpPr>
          <p:nvPr>
            <p:ph idx="1"/>
          </p:nvPr>
        </p:nvSpPr>
        <p:spPr/>
        <p:txBody>
          <a:bodyPr/>
          <a:lstStyle/>
          <a:p>
            <a:r>
              <a:rPr lang="en-US" dirty="0" smtClean="0"/>
              <a:t>Post-decisional  hearing is  a mere empty formalistic ritual. (Page 259)</a:t>
            </a:r>
          </a:p>
          <a:p>
            <a:r>
              <a:rPr lang="en-US" dirty="0" smtClean="0"/>
              <a:t>“It is common experience that once a decision had been taken, there is a tendency to uphold it and a representation may not yield any fruitful purpose”.</a:t>
            </a:r>
            <a:r>
              <a:rPr lang="en-US" i="1" dirty="0" smtClean="0"/>
              <a:t> </a:t>
            </a:r>
            <a:endParaRPr lang="en-US" dirty="0" smtClean="0"/>
          </a:p>
          <a:p>
            <a:pPr algn="r">
              <a:buNone/>
            </a:pPr>
            <a:r>
              <a:rPr lang="en-US" i="1" dirty="0" smtClean="0"/>
              <a:t>(</a:t>
            </a:r>
            <a:r>
              <a:rPr lang="en-US" sz="2000" i="1" dirty="0" err="1" smtClean="0"/>
              <a:t>Shephard</a:t>
            </a:r>
            <a:r>
              <a:rPr lang="en-US" sz="2000" i="1" dirty="0" smtClean="0"/>
              <a:t> vs. Union of India</a:t>
            </a:r>
            <a:r>
              <a:rPr lang="en-US" sz="2000" dirty="0" smtClean="0"/>
              <a:t> </a:t>
            </a:r>
            <a:r>
              <a:rPr lang="en-US" sz="2000" i="1" dirty="0" smtClean="0"/>
              <a:t>(1987 – 4 SCC 431)</a:t>
            </a:r>
            <a:endParaRPr lang="en-US" sz="2000" dirty="0" smtClean="0"/>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63</a:t>
            </a:fld>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dir="u"/>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458200" cy="6400800"/>
          </a:xfrm>
        </p:spPr>
        <p:txBody>
          <a:bodyPr/>
          <a:lstStyle/>
          <a:p>
            <a:r>
              <a:rPr lang="en-US" sz="2800" dirty="0" smtClean="0"/>
              <a:t>ESI Corporation has been established for ‘Social’ reasons . (Page 533)</a:t>
            </a:r>
          </a:p>
          <a:p>
            <a:r>
              <a:rPr lang="en-US" sz="2800" dirty="0" smtClean="0"/>
              <a:t>The authorities of the  ESI Corporation discharge onerous duties as civil servants and participate in activities vital to a country’s economy. (Page 536)</a:t>
            </a:r>
          </a:p>
          <a:p>
            <a:r>
              <a:rPr lang="en-US" sz="2800" dirty="0" smtClean="0"/>
              <a:t>It is, therefore,  right that the integrity and independence of  those employed in the public sector be secured as much as the independence and integrity of  civil  servants. (A. L. </a:t>
            </a:r>
            <a:r>
              <a:rPr lang="en-US" sz="2800" dirty="0" err="1" smtClean="0"/>
              <a:t>Kalra</a:t>
            </a:r>
            <a:r>
              <a:rPr lang="en-US" sz="2800" dirty="0" smtClean="0"/>
              <a:t> Vs. Project and Equipment Corporation 1984 3 SCC 295: AIR 1984 SC 361)</a:t>
            </a:r>
          </a:p>
          <a:p>
            <a:r>
              <a:rPr lang="en-US" sz="2800" dirty="0" smtClean="0"/>
              <a:t>Hence </a:t>
            </a:r>
            <a:r>
              <a:rPr lang="en-US" sz="2800" dirty="0"/>
              <a:t>the Rule 21 IPC and Sec. 93 of the ESI Act, </a:t>
            </a:r>
            <a:r>
              <a:rPr lang="en-US" sz="2800" dirty="0" smtClean="0"/>
              <a:t>1948. They are Public Servants. </a:t>
            </a:r>
            <a:endParaRPr lang="en-US" sz="2800"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64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8925"/>
          </a:xfrm>
        </p:spPr>
        <p:txBody>
          <a:bodyPr/>
          <a:lstStyle/>
          <a:p>
            <a:r>
              <a:rPr lang="en-US" dirty="0" smtClean="0"/>
              <a:t>Statutory regulations passed by statutory corporations give its employees a statutory status. </a:t>
            </a:r>
          </a:p>
          <a:p>
            <a:pPr>
              <a:buNone/>
            </a:pPr>
            <a:endParaRPr lang="en-US" dirty="0" smtClean="0"/>
          </a:p>
          <a:p>
            <a:r>
              <a:rPr lang="en-US" dirty="0" smtClean="0"/>
              <a:t>A statutory corporation is a ‘State’ within the meaning  of Art.  12 of the Constitution read with Art.32 and 226. </a:t>
            </a:r>
          </a:p>
          <a:p>
            <a:pPr>
              <a:buNone/>
            </a:pPr>
            <a:endParaRPr lang="en-US" dirty="0" smtClean="0"/>
          </a:p>
          <a:p>
            <a:r>
              <a:rPr lang="en-US" dirty="0" smtClean="0"/>
              <a:t>These authorities are Public Servants within the meaning of Rule 21 of the IPC  – Sec. 93 of the ESI Act, 1948 </a:t>
            </a:r>
          </a:p>
          <a:p>
            <a:r>
              <a:rPr lang="en-US" dirty="0" smtClean="0"/>
              <a:t> </a:t>
            </a:r>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65</a:t>
            </a:fld>
            <a:endParaRPr lang="en-US"/>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dir="d"/>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542373B5-B0AE-49AF-8F54-35177A4FD883}" type="datetime5">
              <a:rPr lang="en-US"/>
              <a:pPr/>
              <a:t>1-Jan-04</a:t>
            </a:fld>
            <a:endParaRPr lang="en-US"/>
          </a:p>
        </p:txBody>
      </p:sp>
      <p:sp>
        <p:nvSpPr>
          <p:cNvPr id="5" name="Slide Number Placeholder 5"/>
          <p:cNvSpPr>
            <a:spLocks noGrp="1"/>
          </p:cNvSpPr>
          <p:nvPr>
            <p:ph type="sldNum" sz="quarter" idx="12"/>
          </p:nvPr>
        </p:nvSpPr>
        <p:spPr/>
        <p:txBody>
          <a:bodyPr/>
          <a:lstStyle/>
          <a:p>
            <a:fld id="{88EF448C-0AF4-4DD8-A14C-7B85E9774050}" type="slidenum">
              <a:rPr lang="en-US"/>
              <a:pPr/>
              <a:t>66</a:t>
            </a:fld>
            <a:endParaRPr lang="en-US"/>
          </a:p>
        </p:txBody>
      </p:sp>
      <p:sp>
        <p:nvSpPr>
          <p:cNvPr id="113667" name="Rectangle 3"/>
          <p:cNvSpPr>
            <a:spLocks noGrp="1" noChangeArrowheads="1"/>
          </p:cNvSpPr>
          <p:nvPr>
            <p:ph type="body" idx="1"/>
          </p:nvPr>
        </p:nvSpPr>
        <p:spPr>
          <a:xfrm>
            <a:off x="457200" y="685800"/>
            <a:ext cx="8229600" cy="5445125"/>
          </a:xfrm>
        </p:spPr>
        <p:txBody>
          <a:bodyPr/>
          <a:lstStyle/>
          <a:p>
            <a:pPr algn="ctr">
              <a:buFont typeface="Wingdings" pitchFamily="2" charset="2"/>
              <a:buNone/>
            </a:pPr>
            <a:endParaRPr lang="en-US" sz="4000" b="1">
              <a:solidFill>
                <a:srgbClr xmlns:mc="http://schemas.openxmlformats.org/markup-compatibility/2006" xmlns:a14="http://schemas.microsoft.com/office/drawing/2010/main" val="FF00FF"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endParaRPr>
          </a:p>
          <a:p>
            <a:pPr algn="ctr">
              <a:buFont typeface="Wingdings" pitchFamily="2" charset="2"/>
              <a:buNone/>
            </a:pPr>
            <a:r>
              <a:rPr lang="en-US" sz="5400" b="1">
                <a:solidFill>
                  <a:srgbClr xmlns:mc="http://schemas.openxmlformats.org/markup-compatibility/2006" xmlns:a14="http://schemas.microsoft.com/office/drawing/2010/main" val="FF00FF"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t>Protection for</a:t>
            </a:r>
          </a:p>
          <a:p>
            <a:pPr algn="ctr">
              <a:buFont typeface="Wingdings" pitchFamily="2" charset="2"/>
              <a:buNone/>
            </a:pPr>
            <a:r>
              <a:rPr lang="en-US" sz="5400" b="1">
                <a:solidFill>
                  <a:srgbClr xmlns:mc="http://schemas.openxmlformats.org/markup-compatibility/2006" xmlns:a14="http://schemas.microsoft.com/office/drawing/2010/main" val="FF00FF"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t> Recovery Officers</a:t>
            </a:r>
          </a:p>
        </p:txBody>
      </p:sp>
    </p:spTree>
  </p:cSld>
  <p:clrMapOvr>
    <a:masterClrMapping/>
  </p:clrMapOvr>
  <mc:AlternateContent xmlns:mc="http://schemas.openxmlformats.org/markup-compatibility/2006" xmlns:p14="http://schemas.microsoft.com/office/powerpoint/2010/main">
    <mc:Choice Requires="p14">
      <p:transition spd="slow" p14:dur="1399">
        <p14:doors dir="vert"/>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54CEE82-E6D2-4E6F-8898-40E2325AAFF6}" type="datetime5">
              <a:rPr lang="en-US"/>
              <a:pPr/>
              <a:t>1-Jan-04</a:t>
            </a:fld>
            <a:endParaRPr lang="en-US"/>
          </a:p>
        </p:txBody>
      </p:sp>
      <p:sp>
        <p:nvSpPr>
          <p:cNvPr id="5" name="Slide Number Placeholder 4"/>
          <p:cNvSpPr>
            <a:spLocks noGrp="1"/>
          </p:cNvSpPr>
          <p:nvPr>
            <p:ph type="sldNum" sz="quarter" idx="11"/>
          </p:nvPr>
        </p:nvSpPr>
        <p:spPr/>
        <p:txBody>
          <a:bodyPr/>
          <a:lstStyle/>
          <a:p>
            <a:fld id="{A687009B-FBD2-4CFC-BDF6-3334668021D1}" type="slidenum">
              <a:rPr lang="en-US"/>
              <a:pPr/>
              <a:t>67</a:t>
            </a:fld>
            <a:endParaRPr lang="en-US"/>
          </a:p>
        </p:txBody>
      </p:sp>
      <p:sp>
        <p:nvSpPr>
          <p:cNvPr id="181250" name="Rectangle 2"/>
          <p:cNvSpPr>
            <a:spLocks noGrp="1" noRot="1" noChangeArrowheads="1"/>
          </p:cNvSpPr>
          <p:nvPr>
            <p:ph type="title"/>
          </p:nvPr>
        </p:nvSpPr>
        <p:spPr>
          <a:xfrm>
            <a:off x="838200" y="838200"/>
            <a:ext cx="7848600" cy="1371600"/>
          </a:xfrm>
        </p:spPr>
        <p:txBody>
          <a:bodyPr/>
          <a:lstStyle/>
          <a:p>
            <a:r>
              <a:rPr lang="en-US" sz="4000"/>
              <a:t>Sometimes, the bonafide and honest actions of the Recovery Officer</a:t>
            </a:r>
          </a:p>
        </p:txBody>
      </p:sp>
      <p:sp>
        <p:nvSpPr>
          <p:cNvPr id="181251" name="Rectangle 3"/>
          <p:cNvSpPr>
            <a:spLocks noGrp="1" noChangeArrowheads="1"/>
          </p:cNvSpPr>
          <p:nvPr>
            <p:ph type="body" idx="1"/>
          </p:nvPr>
        </p:nvSpPr>
        <p:spPr>
          <a:xfrm>
            <a:off x="533400" y="3276600"/>
            <a:ext cx="8229600" cy="4530725"/>
          </a:xfrm>
        </p:spPr>
        <p:txBody>
          <a:bodyPr/>
          <a:lstStyle/>
          <a:p>
            <a:pPr>
              <a:buFont typeface="Wingdings" pitchFamily="2" charset="2"/>
              <a:buNone/>
            </a:pPr>
            <a:r>
              <a:rPr lang="en-US"/>
              <a:t>Might have been “wrong”</a:t>
            </a:r>
          </a:p>
          <a:p>
            <a:pPr>
              <a:buFont typeface="Wingdings" pitchFamily="2" charset="2"/>
              <a:buNone/>
            </a:pPr>
            <a:endParaRPr lang="en-US"/>
          </a:p>
          <a:p>
            <a:pPr>
              <a:buFont typeface="Wingdings" pitchFamily="2" charset="2"/>
              <a:buNone/>
            </a:pPr>
            <a:r>
              <a:rPr lang="en-US"/>
              <a:t>Might have been done “erroneously”</a:t>
            </a:r>
          </a:p>
          <a:p>
            <a:pPr>
              <a:buFont typeface="Wingdings" pitchFamily="2" charset="2"/>
              <a:buNone/>
            </a:pPr>
            <a:endParaRPr lang="en-US"/>
          </a:p>
          <a:p>
            <a:pPr>
              <a:buFont typeface="Wingdings" pitchFamily="2" charset="2"/>
              <a:buNone/>
            </a:pPr>
            <a:r>
              <a:rPr lang="en-US"/>
              <a:t>Might have been “irregularly done”</a:t>
            </a:r>
          </a:p>
          <a:p>
            <a:pPr>
              <a:buFont typeface="Wingdings" pitchFamily="2" charset="2"/>
              <a:buNone/>
            </a:pPr>
            <a:endParaRPr lang="en-US"/>
          </a:p>
          <a:p>
            <a:pPr>
              <a:buFont typeface="Wingdings" pitchFamily="2" charset="2"/>
              <a:buNone/>
            </a:pPr>
            <a:endParaRPr lang="en-US"/>
          </a:p>
        </p:txBody>
      </p:sp>
    </p:spTree>
  </p:cSld>
  <p:clrMapOvr>
    <a:masterClrMapping/>
  </p:clrMapOvr>
  <mc:AlternateContent xmlns:mc="http://schemas.openxmlformats.org/markup-compatibility/2006" xmlns:p14="http://schemas.microsoft.com/office/powerpoint/2010/main">
    <mc:Choice Requires="p14">
      <p:transition spd="slow" p14:dur="1399">
        <p14:doors dir="vert"/>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anim calcmode="lin" valueType="num">
                                      <p:cBhvr additive="base">
                                        <p:cTn id="7" dur="500" fill="hold"/>
                                        <p:tgtEl>
                                          <p:spTgt spid="1812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12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81251">
                                            <p:txEl>
                                              <p:pRg st="2" end="2"/>
                                            </p:txEl>
                                          </p:spTgt>
                                        </p:tgtEl>
                                        <p:attrNameLst>
                                          <p:attrName>style.visibility</p:attrName>
                                        </p:attrNameLst>
                                      </p:cBhvr>
                                      <p:to>
                                        <p:strVal val="visible"/>
                                      </p:to>
                                    </p:set>
                                    <p:anim calcmode="lin" valueType="num">
                                      <p:cBhvr additive="base">
                                        <p:cTn id="13" dur="500" fill="hold"/>
                                        <p:tgtEl>
                                          <p:spTgt spid="181251">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12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81251">
                                            <p:txEl>
                                              <p:pRg st="4" end="4"/>
                                            </p:txEl>
                                          </p:spTgt>
                                        </p:tgtEl>
                                        <p:attrNameLst>
                                          <p:attrName>style.visibility</p:attrName>
                                        </p:attrNameLst>
                                      </p:cBhvr>
                                      <p:to>
                                        <p:strVal val="visible"/>
                                      </p:to>
                                    </p:set>
                                    <p:anim calcmode="lin" valueType="num">
                                      <p:cBhvr additive="base">
                                        <p:cTn id="19" dur="500" fill="hold"/>
                                        <p:tgtEl>
                                          <p:spTgt spid="18125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125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Rectangle 3"/>
          <p:cNvSpPr>
            <a:spLocks noGrp="1" noChangeArrowheads="1"/>
          </p:cNvSpPr>
          <p:nvPr>
            <p:ph idx="1"/>
          </p:nvPr>
        </p:nvSpPr>
        <p:spPr/>
        <p:txBody>
          <a:bodyPr/>
          <a:lstStyle/>
          <a:p>
            <a:r>
              <a:rPr lang="en-US"/>
              <a:t>He might have acted </a:t>
            </a:r>
            <a:r>
              <a:rPr lang="en-US" b="1" u="sng"/>
              <a:t>within</a:t>
            </a:r>
            <a:r>
              <a:rPr lang="en-US"/>
              <a:t> the limits of his jurisdiction</a:t>
            </a:r>
          </a:p>
          <a:p>
            <a:pPr algn="ctr">
              <a:buFont typeface="Wingdings" pitchFamily="2" charset="2"/>
              <a:buNone/>
            </a:pPr>
            <a:r>
              <a:rPr lang="en-US"/>
              <a:t>or</a:t>
            </a:r>
          </a:p>
          <a:p>
            <a:r>
              <a:rPr lang="en-US"/>
              <a:t>He might have acted </a:t>
            </a:r>
            <a:r>
              <a:rPr lang="en-US" b="1" u="sng"/>
              <a:t>beyond</a:t>
            </a:r>
            <a:r>
              <a:rPr lang="en-US"/>
              <a:t> the limits of his jurisdiction</a:t>
            </a:r>
          </a:p>
        </p:txBody>
      </p:sp>
      <p:sp>
        <p:nvSpPr>
          <p:cNvPr id="5" name="Date Placeholder 3"/>
          <p:cNvSpPr>
            <a:spLocks noGrp="1"/>
          </p:cNvSpPr>
          <p:nvPr>
            <p:ph type="dt" sz="half" idx="10"/>
          </p:nvPr>
        </p:nvSpPr>
        <p:spPr/>
        <p:txBody>
          <a:bodyPr/>
          <a:lstStyle/>
          <a:p>
            <a:fld id="{62695208-3C40-4276-8134-1A89E7847469}" type="datetime5">
              <a:rPr lang="en-US"/>
              <a:pPr/>
              <a:t>1-Jan-04</a:t>
            </a:fld>
            <a:endParaRPr lang="en-US"/>
          </a:p>
        </p:txBody>
      </p:sp>
      <p:sp>
        <p:nvSpPr>
          <p:cNvPr id="6" name="Slide Number Placeholder 4"/>
          <p:cNvSpPr>
            <a:spLocks noGrp="1"/>
          </p:cNvSpPr>
          <p:nvPr>
            <p:ph type="sldNum" sz="quarter" idx="12"/>
          </p:nvPr>
        </p:nvSpPr>
        <p:spPr/>
        <p:txBody>
          <a:bodyPr/>
          <a:lstStyle/>
          <a:p>
            <a:fld id="{068FF3B2-C3E4-44D9-A9AE-1A7CCA0EC9D5}" type="slidenum">
              <a:rPr lang="en-US"/>
              <a:pPr/>
              <a:t>68</a:t>
            </a:fld>
            <a:endParaRPr lang="en-US"/>
          </a:p>
        </p:txBody>
      </p:sp>
      <p:sp>
        <p:nvSpPr>
          <p:cNvPr id="182276" name="Rectangle 4"/>
          <p:cNvSpPr>
            <a:spLocks noChangeArrowheads="1"/>
          </p:cNvSpPr>
          <p:nvPr/>
        </p:nvSpPr>
        <p:spPr bwMode="auto">
          <a:xfrm rot="10903842" flipV="1">
            <a:off x="8308975" y="5208479"/>
            <a:ext cx="530225" cy="646331"/>
          </a:xfrm>
          <a:prstGeom prst="rect">
            <a:avLst/>
          </a:prstGeom>
          <a:noFill/>
          <a:ln w="9525">
            <a:noFill/>
            <a:miter lim="800000"/>
            <a:headEnd/>
            <a:tailEnd/>
          </a:ln>
          <a:effectLst/>
        </p:spPr>
        <p:txBody>
          <a:bodyPr>
            <a:spAutoFit/>
          </a:bodyPr>
          <a:lstStyle/>
          <a:p>
            <a:r>
              <a:rPr lang="en-US" sz="3600" b="1" dirty="0">
                <a:solidFill>
                  <a:srgbClr xmlns:mc="http://schemas.openxmlformats.org/markup-compatibility/2006" xmlns:a14="http://schemas.microsoft.com/office/drawing/2010/main" val="FF0000" mc:Ignorable=""/>
                </a:solidFill>
                <a:sym typeface="Webdings" pitchFamily="18" charset="2"/>
              </a:rPr>
              <a:t></a:t>
            </a:r>
          </a:p>
        </p:txBody>
      </p:sp>
    </p:spTree>
  </p:cSld>
  <p:clrMapOvr>
    <a:masterClrMapping/>
  </p:clrMapOvr>
  <mc:AlternateContent xmlns:mc="http://schemas.openxmlformats.org/markup-compatibility/2006" xmlns:p14="http://schemas.microsoft.com/office/powerpoint/2010/main">
    <mc:Choice Requires="p14">
      <p:transition spd="slow" p14:dur="1399">
        <p14:doors dir="vert"/>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82275">
                                            <p:txEl>
                                              <p:pRg st="0" end="0"/>
                                            </p:txEl>
                                          </p:spTgt>
                                        </p:tgtEl>
                                        <p:attrNameLst>
                                          <p:attrName>style.visibility</p:attrName>
                                        </p:attrNameLst>
                                      </p:cBhvr>
                                      <p:to>
                                        <p:strVal val="visible"/>
                                      </p:to>
                                    </p:set>
                                    <p:animEffect transition="in" filter="strips(downLeft)">
                                      <p:cBhvr>
                                        <p:cTn id="7" dur="5000"/>
                                        <p:tgtEl>
                                          <p:spTgt spid="182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82275">
                                            <p:txEl>
                                              <p:pRg st="1" end="1"/>
                                            </p:txEl>
                                          </p:spTgt>
                                        </p:tgtEl>
                                        <p:attrNameLst>
                                          <p:attrName>style.visibility</p:attrName>
                                        </p:attrNameLst>
                                      </p:cBhvr>
                                      <p:to>
                                        <p:strVal val="visible"/>
                                      </p:to>
                                    </p:set>
                                    <p:animEffect transition="in" filter="strips(downLeft)">
                                      <p:cBhvr>
                                        <p:cTn id="12" dur="5000"/>
                                        <p:tgtEl>
                                          <p:spTgt spid="1822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82275">
                                            <p:txEl>
                                              <p:pRg st="2" end="2"/>
                                            </p:txEl>
                                          </p:spTgt>
                                        </p:tgtEl>
                                        <p:attrNameLst>
                                          <p:attrName>style.visibility</p:attrName>
                                        </p:attrNameLst>
                                      </p:cBhvr>
                                      <p:to>
                                        <p:strVal val="visible"/>
                                      </p:to>
                                    </p:set>
                                    <p:animEffect transition="in" filter="strips(downRight)">
                                      <p:cBhvr>
                                        <p:cTn id="17" dur="5000"/>
                                        <p:tgtEl>
                                          <p:spTgt spid="1822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2E3DBFAE-FF19-40BD-96EE-22ADAC098570}" type="datetime5">
              <a:rPr lang="en-US"/>
              <a:pPr/>
              <a:t>1-Jan-04</a:t>
            </a:fld>
            <a:endParaRPr lang="en-US"/>
          </a:p>
        </p:txBody>
      </p:sp>
      <p:sp>
        <p:nvSpPr>
          <p:cNvPr id="5" name="Slide Number Placeholder 5"/>
          <p:cNvSpPr>
            <a:spLocks noGrp="1"/>
          </p:cNvSpPr>
          <p:nvPr>
            <p:ph type="sldNum" sz="quarter" idx="12"/>
          </p:nvPr>
        </p:nvSpPr>
        <p:spPr/>
        <p:txBody>
          <a:bodyPr/>
          <a:lstStyle/>
          <a:p>
            <a:fld id="{01090234-68EF-4BCA-A06E-C8F9BCAB28D8}" type="slidenum">
              <a:rPr lang="en-US"/>
              <a:pPr/>
              <a:t>69</a:t>
            </a:fld>
            <a:endParaRPr lang="en-US"/>
          </a:p>
        </p:txBody>
      </p:sp>
      <p:sp>
        <p:nvSpPr>
          <p:cNvPr id="119811" name="Rectangle 3"/>
          <p:cNvSpPr>
            <a:spLocks noGrp="1" noChangeArrowheads="1"/>
          </p:cNvSpPr>
          <p:nvPr>
            <p:ph type="body" idx="1"/>
          </p:nvPr>
        </p:nvSpPr>
        <p:spPr>
          <a:xfrm>
            <a:off x="457200" y="381000"/>
            <a:ext cx="8229600" cy="5292725"/>
          </a:xfrm>
        </p:spPr>
        <p:txBody>
          <a:bodyPr/>
          <a:lstStyle/>
          <a:p>
            <a:pPr algn="ctr">
              <a:buFont typeface="Wingdings" pitchFamily="2" charset="2"/>
              <a:buNone/>
            </a:pPr>
            <a:r>
              <a:rPr lang="en-US" sz="5400" b="1" dirty="0">
                <a:solidFill>
                  <a:srgbClr xmlns:mc="http://schemas.openxmlformats.org/markup-compatibility/2006" xmlns:a14="http://schemas.microsoft.com/office/drawing/2010/main" val="6600FF" mc:Ignorable=""/>
                </a:solidFill>
                <a:effectLst>
                  <a:outerShdw blurRad="38100" dist="38100" dir="2700000" algn="tl">
                    <a:srgbClr xmlns:mc="http://schemas.openxmlformats.org/markup-compatibility/2006" xmlns:a14="http://schemas.microsoft.com/office/drawing/2010/main" val="000000" mc:Ignorable=""/>
                  </a:outerShdw>
                </a:effectLst>
                <a:latin typeface="Baskerville Old Face" pitchFamily="18" charset="0"/>
              </a:rPr>
              <a:t>That</a:t>
            </a:r>
          </a:p>
          <a:p>
            <a:pPr algn="ctr">
              <a:buFont typeface="Wingdings" pitchFamily="2" charset="2"/>
              <a:buNone/>
            </a:pPr>
            <a:r>
              <a:rPr lang="en-US" sz="5400" b="1" dirty="0">
                <a:solidFill>
                  <a:srgbClr xmlns:mc="http://schemas.openxmlformats.org/markup-compatibility/2006" xmlns:a14="http://schemas.microsoft.com/office/drawing/2010/main" val="6600FF" mc:Ignorable=""/>
                </a:solidFill>
                <a:effectLst>
                  <a:outerShdw blurRad="38100" dist="38100" dir="2700000" algn="tl">
                    <a:srgbClr xmlns:mc="http://schemas.openxmlformats.org/markup-compatibility/2006" xmlns:a14="http://schemas.microsoft.com/office/drawing/2010/main" val="000000" mc:Ignorable=""/>
                  </a:outerShdw>
                </a:effectLst>
                <a:latin typeface="Baskerville Old Face" pitchFamily="18" charset="0"/>
              </a:rPr>
              <a:t>Judicial immunity from liability is </a:t>
            </a:r>
            <a:endParaRPr lang="en-US" sz="5400" b="1" dirty="0" smtClean="0">
              <a:solidFill>
                <a:srgbClr xmlns:mc="http://schemas.openxmlformats.org/markup-compatibility/2006" xmlns:a14="http://schemas.microsoft.com/office/drawing/2010/main" val="6600FF" mc:Ignorable=""/>
              </a:solidFill>
              <a:effectLst>
                <a:outerShdw blurRad="38100" dist="38100" dir="2700000" algn="tl">
                  <a:srgbClr xmlns:mc="http://schemas.openxmlformats.org/markup-compatibility/2006" xmlns:a14="http://schemas.microsoft.com/office/drawing/2010/main" val="000000" mc:Ignorable=""/>
                </a:outerShdw>
              </a:effectLst>
              <a:latin typeface="Baskerville Old Face" pitchFamily="18" charset="0"/>
            </a:endParaRPr>
          </a:p>
          <a:p>
            <a:pPr algn="ctr">
              <a:buFont typeface="Wingdings" pitchFamily="2" charset="2"/>
              <a:buNone/>
            </a:pPr>
            <a:r>
              <a:rPr lang="en-US" sz="5400" b="1" dirty="0" smtClean="0">
                <a:solidFill>
                  <a:srgbClr xmlns:mc="http://schemas.openxmlformats.org/markup-compatibility/2006" xmlns:a14="http://schemas.microsoft.com/office/drawing/2010/main" val="6600FF" mc:Ignorable=""/>
                </a:solidFill>
                <a:effectLst>
                  <a:outerShdw blurRad="38100" dist="38100" dir="2700000" algn="tl">
                    <a:srgbClr xmlns:mc="http://schemas.openxmlformats.org/markup-compatibility/2006" xmlns:a14="http://schemas.microsoft.com/office/drawing/2010/main" val="000000" mc:Ignorable=""/>
                  </a:outerShdw>
                </a:effectLst>
                <a:latin typeface="Baskerville Old Face" pitchFamily="18" charset="0"/>
              </a:rPr>
              <a:t>only for the acts </a:t>
            </a:r>
          </a:p>
          <a:p>
            <a:pPr algn="ctr">
              <a:buFont typeface="Wingdings" pitchFamily="2" charset="2"/>
              <a:buNone/>
            </a:pPr>
            <a:r>
              <a:rPr lang="en-US" sz="5400" b="1" dirty="0" smtClean="0">
                <a:solidFill>
                  <a:srgbClr xmlns:mc="http://schemas.openxmlformats.org/markup-compatibility/2006" xmlns:a14="http://schemas.microsoft.com/office/drawing/2010/main" val="6600FF" mc:Ignorable=""/>
                </a:solidFill>
                <a:effectLst>
                  <a:outerShdw blurRad="38100" dist="38100" dir="2700000" algn="tl">
                    <a:srgbClr xmlns:mc="http://schemas.openxmlformats.org/markup-compatibility/2006" xmlns:a14="http://schemas.microsoft.com/office/drawing/2010/main" val="000000" mc:Ignorable=""/>
                  </a:outerShdw>
                </a:effectLst>
                <a:latin typeface="Baskerville Old Face" pitchFamily="18" charset="0"/>
              </a:rPr>
              <a:t>done </a:t>
            </a:r>
            <a:r>
              <a:rPr lang="en-US" sz="5400" b="1" dirty="0">
                <a:solidFill>
                  <a:srgbClr xmlns:mc="http://schemas.openxmlformats.org/markup-compatibility/2006" xmlns:a14="http://schemas.microsoft.com/office/drawing/2010/main" val="6600FF" mc:Ignorable=""/>
                </a:solidFill>
                <a:effectLst>
                  <a:outerShdw blurRad="38100" dist="38100" dir="2700000" algn="tl">
                    <a:srgbClr xmlns:mc="http://schemas.openxmlformats.org/markup-compatibility/2006" xmlns:a14="http://schemas.microsoft.com/office/drawing/2010/main" val="000000" mc:Ignorable=""/>
                  </a:outerShdw>
                </a:effectLst>
                <a:latin typeface="Baskerville Old Face" pitchFamily="18" charset="0"/>
              </a:rPr>
              <a:t>in </a:t>
            </a:r>
            <a:r>
              <a:rPr lang="en-US" sz="54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latin typeface="Baskerville Old Face" pitchFamily="18" charset="0"/>
              </a:rPr>
              <a:t>good faith</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99">
        <p14:doors dir="vert"/>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119811">
                                            <p:txEl>
                                              <p:pRg st="3" end="3"/>
                                            </p:txEl>
                                          </p:spTgt>
                                        </p:tgtEl>
                                        <p:attrNameLst>
                                          <p:attrName>style.visibility</p:attrName>
                                        </p:attrNameLst>
                                      </p:cBhvr>
                                      <p:to>
                                        <p:strVal val="visible"/>
                                      </p:to>
                                    </p:set>
                                    <p:anim calcmode="lin" valueType="num">
                                      <p:cBhvr>
                                        <p:cTn id="7" dur="5000" fill="hold"/>
                                        <p:tgtEl>
                                          <p:spTgt spid="119811">
                                            <p:txEl>
                                              <p:pRg st="3" end="3"/>
                                            </p:txEl>
                                          </p:spTgt>
                                        </p:tgtEl>
                                        <p:attrNameLst>
                                          <p:attrName>ppt_w</p:attrName>
                                        </p:attrNameLst>
                                      </p:cBhvr>
                                      <p:tavLst>
                                        <p:tav tm="0">
                                          <p:val>
                                            <p:strVal val="#ppt_w*0.05"/>
                                          </p:val>
                                        </p:tav>
                                        <p:tav tm="100000">
                                          <p:val>
                                            <p:strVal val="#ppt_w"/>
                                          </p:val>
                                        </p:tav>
                                      </p:tavLst>
                                    </p:anim>
                                    <p:anim calcmode="lin" valueType="num">
                                      <p:cBhvr>
                                        <p:cTn id="8" dur="5000" fill="hold"/>
                                        <p:tgtEl>
                                          <p:spTgt spid="119811">
                                            <p:txEl>
                                              <p:pRg st="3" end="3"/>
                                            </p:txEl>
                                          </p:spTgt>
                                        </p:tgtEl>
                                        <p:attrNameLst>
                                          <p:attrName>ppt_h</p:attrName>
                                        </p:attrNameLst>
                                      </p:cBhvr>
                                      <p:tavLst>
                                        <p:tav tm="0">
                                          <p:val>
                                            <p:strVal val="#ppt_h"/>
                                          </p:val>
                                        </p:tav>
                                        <p:tav tm="100000">
                                          <p:val>
                                            <p:strVal val="#ppt_h"/>
                                          </p:val>
                                        </p:tav>
                                      </p:tavLst>
                                    </p:anim>
                                    <p:anim calcmode="lin" valueType="num">
                                      <p:cBhvr>
                                        <p:cTn id="9" dur="5000" fill="hold"/>
                                        <p:tgtEl>
                                          <p:spTgt spid="119811">
                                            <p:txEl>
                                              <p:pRg st="3" end="3"/>
                                            </p:txEl>
                                          </p:spTgt>
                                        </p:tgtEl>
                                        <p:attrNameLst>
                                          <p:attrName>ppt_x</p:attrName>
                                        </p:attrNameLst>
                                      </p:cBhvr>
                                      <p:tavLst>
                                        <p:tav tm="0">
                                          <p:val>
                                            <p:strVal val="#ppt_x-.2"/>
                                          </p:val>
                                        </p:tav>
                                        <p:tav tm="100000">
                                          <p:val>
                                            <p:strVal val="#ppt_x"/>
                                          </p:val>
                                        </p:tav>
                                      </p:tavLst>
                                    </p:anim>
                                    <p:anim calcmode="lin" valueType="num">
                                      <p:cBhvr>
                                        <p:cTn id="10" dur="5000" fill="hold"/>
                                        <p:tgtEl>
                                          <p:spTgt spid="119811">
                                            <p:txEl>
                                              <p:pRg st="3" end="3"/>
                                            </p:txEl>
                                          </p:spTgt>
                                        </p:tgtEl>
                                        <p:attrNameLst>
                                          <p:attrName>ppt_y</p:attrName>
                                        </p:attrNameLst>
                                      </p:cBhvr>
                                      <p:tavLst>
                                        <p:tav tm="0">
                                          <p:val>
                                            <p:strVal val="#ppt_y"/>
                                          </p:val>
                                        </p:tav>
                                        <p:tav tm="100000">
                                          <p:val>
                                            <p:strVal val="#ppt_y"/>
                                          </p:val>
                                        </p:tav>
                                      </p:tavLst>
                                    </p:anim>
                                    <p:animEffect transition="in" filter="fade">
                                      <p:cBhvr>
                                        <p:cTn id="11" dur="5000"/>
                                        <p:tgtEl>
                                          <p:spTgt spid="1198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1D848FE-8EBC-43C7-939D-58FFCC43D81F}" type="datetime5">
              <a:rPr lang="en-US"/>
              <a:pPr/>
              <a:t>1-Jan-04</a:t>
            </a:fld>
            <a:endParaRPr lang="en-US"/>
          </a:p>
        </p:txBody>
      </p:sp>
      <p:sp>
        <p:nvSpPr>
          <p:cNvPr id="6" name="Slide Number Placeholder 5"/>
          <p:cNvSpPr>
            <a:spLocks noGrp="1"/>
          </p:cNvSpPr>
          <p:nvPr>
            <p:ph type="sldNum" sz="quarter" idx="12"/>
          </p:nvPr>
        </p:nvSpPr>
        <p:spPr/>
        <p:txBody>
          <a:bodyPr/>
          <a:lstStyle/>
          <a:p>
            <a:fld id="{E8D2986F-1CCF-4BCF-8F0D-B242D8E16F0D}" type="slidenum">
              <a:rPr lang="en-US"/>
              <a:pPr/>
              <a:t>70</a:t>
            </a:fld>
            <a:endParaRPr lang="en-US"/>
          </a:p>
        </p:txBody>
      </p:sp>
      <p:sp>
        <p:nvSpPr>
          <p:cNvPr id="110595" name="Rectangle 3"/>
          <p:cNvSpPr>
            <a:spLocks noGrp="1" noChangeArrowheads="1"/>
          </p:cNvSpPr>
          <p:nvPr>
            <p:ph type="body" idx="1"/>
          </p:nvPr>
        </p:nvSpPr>
        <p:spPr/>
        <p:txBody>
          <a:bodyPr/>
          <a:lstStyle/>
          <a:p>
            <a:pPr>
              <a:buFont typeface="Wingdings" pitchFamily="2" charset="2"/>
              <a:buNone/>
            </a:pPr>
            <a:r>
              <a:rPr lang="en-US">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t>   Act done in good  faith means</a:t>
            </a:r>
          </a:p>
          <a:p>
            <a:pPr>
              <a:buFont typeface="Wingdings" pitchFamily="2" charset="2"/>
              <a:buNone/>
            </a:pPr>
            <a:endParaRPr lang="en-US">
              <a:solidFill>
                <a:srgbClr xmlns:mc="http://schemas.openxmlformats.org/markup-compatibility/2006" xmlns:a14="http://schemas.microsoft.com/office/drawing/2010/main" val="FF00FF" mc:Ignorable=""/>
              </a:solidFill>
              <a:latin typeface="Rockwell Extra Bold" pitchFamily="18" charset="0"/>
            </a:endParaRPr>
          </a:p>
          <a:p>
            <a:pPr>
              <a:buFont typeface="Wingdings" pitchFamily="2" charset="2"/>
              <a:buNone/>
            </a:pPr>
            <a:r>
              <a:rPr lang="en-US">
                <a:solidFill>
                  <a:srgbClr xmlns:mc="http://schemas.openxmlformats.org/markup-compatibility/2006" xmlns:a14="http://schemas.microsoft.com/office/drawing/2010/main" val="FF00FF" mc:Ignorable=""/>
                </a:solidFill>
                <a:latin typeface="Rockwell Extra Bold" pitchFamily="18" charset="0"/>
              </a:rPr>
              <a:t>   Act done with “due care and attention”</a:t>
            </a:r>
          </a:p>
          <a:p>
            <a:pPr>
              <a:buFont typeface="Wingdings" pitchFamily="2" charset="2"/>
              <a:buNone/>
            </a:pPr>
            <a:endParaRPr lang="en-US">
              <a:solidFill>
                <a:srgbClr xmlns:mc="http://schemas.openxmlformats.org/markup-compatibility/2006" xmlns:a14="http://schemas.microsoft.com/office/drawing/2010/main" val="FF00FF" mc:Ignorable=""/>
              </a:solidFill>
              <a:latin typeface="Rockwell Extra Bold" pitchFamily="18" charset="0"/>
            </a:endParaRPr>
          </a:p>
          <a:p>
            <a:pPr algn="r">
              <a:buFont typeface="Wingdings" pitchFamily="2" charset="2"/>
              <a:buNone/>
            </a:pPr>
            <a:r>
              <a:rPr lang="en-US">
                <a:solidFill>
                  <a:srgbClr xmlns:mc="http://schemas.openxmlformats.org/markup-compatibility/2006" xmlns:a14="http://schemas.microsoft.com/office/drawing/2010/main" val="FF00FF" mc:Ignorable=""/>
                </a:solidFill>
                <a:latin typeface="Rockwell Extra Bold" pitchFamily="18" charset="0"/>
              </a:rPr>
              <a:t>- Sec. 52 of IPC</a:t>
            </a:r>
          </a:p>
        </p:txBody>
      </p:sp>
      <p:sp>
        <p:nvSpPr>
          <p:cNvPr id="110596" name="Rectangle 4"/>
          <p:cNvSpPr>
            <a:spLocks noChangeArrowheads="1"/>
          </p:cNvSpPr>
          <p:nvPr/>
        </p:nvSpPr>
        <p:spPr bwMode="auto">
          <a:xfrm>
            <a:off x="8534400" y="5791200"/>
            <a:ext cx="405880" cy="584775"/>
          </a:xfrm>
          <a:prstGeom prst="rect">
            <a:avLst/>
          </a:prstGeom>
          <a:noFill/>
          <a:ln w="9525">
            <a:noFill/>
            <a:miter lim="800000"/>
            <a:headEnd/>
            <a:tailEnd/>
          </a:ln>
          <a:effectLst/>
        </p:spPr>
        <p:txBody>
          <a:bodyPr wrap="none">
            <a:spAutoFit/>
          </a:bodyPr>
          <a:lstStyle/>
          <a:p>
            <a:r>
              <a:rPr lang="en-US" sz="3200" b="1" dirty="0">
                <a:solidFill>
                  <a:srgbClr xmlns:mc="http://schemas.openxmlformats.org/markup-compatibility/2006" xmlns:a14="http://schemas.microsoft.com/office/drawing/2010/main" val="FF3300" mc:Ignorable=""/>
                </a:solidFill>
                <a:latin typeface="Arial" charset="0"/>
                <a:sym typeface="Webdings" pitchFamily="18" charset="2"/>
              </a:rPr>
              <a:t></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99">
        <p14:doors/>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E705816-BE40-4D83-999B-1033F0F005AF}" type="datetime5">
              <a:rPr lang="en-US"/>
              <a:pPr/>
              <a:t>1-Jan-04</a:t>
            </a:fld>
            <a:endParaRPr lang="en-US"/>
          </a:p>
        </p:txBody>
      </p:sp>
      <p:sp>
        <p:nvSpPr>
          <p:cNvPr id="6" name="Slide Number Placeholder 5"/>
          <p:cNvSpPr>
            <a:spLocks noGrp="1"/>
          </p:cNvSpPr>
          <p:nvPr>
            <p:ph type="sldNum" sz="quarter" idx="12"/>
          </p:nvPr>
        </p:nvSpPr>
        <p:spPr/>
        <p:txBody>
          <a:bodyPr/>
          <a:lstStyle/>
          <a:p>
            <a:fld id="{989A28A5-E9BF-4633-B067-7B294B44EB98}" type="slidenum">
              <a:rPr lang="en-US"/>
              <a:pPr/>
              <a:t>71</a:t>
            </a:fld>
            <a:endParaRPr lang="en-US"/>
          </a:p>
        </p:txBody>
      </p:sp>
      <p:sp>
        <p:nvSpPr>
          <p:cNvPr id="117762" name="Rectangle 2"/>
          <p:cNvSpPr>
            <a:spLocks noGrp="1" noChangeArrowheads="1"/>
          </p:cNvSpPr>
          <p:nvPr>
            <p:ph type="title"/>
          </p:nvPr>
        </p:nvSpPr>
        <p:spPr/>
        <p:txBody>
          <a:bodyPr/>
          <a:lstStyle/>
          <a:p>
            <a:r>
              <a:rPr lang="en-US"/>
              <a:t>Sec. 52 of the IPC</a:t>
            </a:r>
          </a:p>
        </p:txBody>
      </p:sp>
      <p:sp>
        <p:nvSpPr>
          <p:cNvPr id="117763" name="Rectangle 3"/>
          <p:cNvSpPr>
            <a:spLocks noGrp="1" noChangeArrowheads="1"/>
          </p:cNvSpPr>
          <p:nvPr>
            <p:ph type="body" idx="1"/>
          </p:nvPr>
        </p:nvSpPr>
        <p:spPr/>
        <p:txBody>
          <a:bodyPr/>
          <a:lstStyle/>
          <a:p>
            <a:pPr>
              <a:buFont typeface="Wingdings" pitchFamily="2" charset="2"/>
              <a:buNone/>
            </a:pPr>
            <a:r>
              <a:rPr lang="en-US" dirty="0" smtClean="0"/>
              <a:t>  </a:t>
            </a:r>
            <a:r>
              <a:rPr lang="en-US" sz="4800" dirty="0" smtClean="0"/>
              <a:t>“</a:t>
            </a:r>
            <a:r>
              <a:rPr lang="en-US" sz="4800" dirty="0"/>
              <a:t>Nothing is said to be </a:t>
            </a:r>
            <a:r>
              <a:rPr lang="en-US" sz="4800" dirty="0">
                <a:solidFill>
                  <a:srgbClr xmlns:mc="http://schemas.openxmlformats.org/markup-compatibility/2006" xmlns:a14="http://schemas.microsoft.com/office/drawing/2010/main" val="FF3300" mc:Ignorable=""/>
                </a:solidFill>
                <a:effectLst>
                  <a:outerShdw blurRad="38100" dist="38100" dir="2700000" algn="tl">
                    <a:srgbClr xmlns:mc="http://schemas.openxmlformats.org/markup-compatibility/2006" xmlns:a14="http://schemas.microsoft.com/office/drawing/2010/main" val="000000" mc:Ignorable=""/>
                  </a:outerShdw>
                </a:effectLst>
              </a:rPr>
              <a:t>done</a:t>
            </a:r>
            <a:r>
              <a:rPr lang="en-US" sz="4800" dirty="0"/>
              <a:t> or </a:t>
            </a:r>
            <a:r>
              <a:rPr lang="en-US" sz="4800" dirty="0">
                <a:solidFill>
                  <a:srgbClr xmlns:mc="http://schemas.openxmlformats.org/markup-compatibility/2006" xmlns:a14="http://schemas.microsoft.com/office/drawing/2010/main" val="FF3300" mc:Ignorable=""/>
                </a:solidFill>
                <a:effectLst>
                  <a:outerShdw blurRad="38100" dist="38100" dir="2700000" algn="tl">
                    <a:srgbClr xmlns:mc="http://schemas.openxmlformats.org/markup-compatibility/2006" xmlns:a14="http://schemas.microsoft.com/office/drawing/2010/main" val="000000" mc:Ignorable=""/>
                  </a:outerShdw>
                </a:effectLst>
              </a:rPr>
              <a:t>believed</a:t>
            </a:r>
            <a:r>
              <a:rPr lang="en-US" sz="4800" dirty="0"/>
              <a:t> in ‘good faith’ which is done or believed without due care and attention”</a:t>
            </a:r>
          </a:p>
        </p:txBody>
      </p:sp>
    </p:spTree>
  </p:cSld>
  <p:clrMapOvr>
    <a:masterClrMapping/>
  </p:clrMapOvr>
  <mc:AlternateContent xmlns:mc="http://schemas.openxmlformats.org/markup-compatibility/2006" xmlns:p14="http://schemas.microsoft.com/office/powerpoint/2010/main">
    <mc:Choice Requires="p14">
      <p:transition spd="slow" p14:dur="1399">
        <p14:doors/>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F1CBD17C-4881-416B-B1FE-B47BF8A682CC}" type="datetime5">
              <a:rPr lang="en-US"/>
              <a:pPr/>
              <a:t>1-Jan-04</a:t>
            </a:fld>
            <a:endParaRPr lang="en-US"/>
          </a:p>
        </p:txBody>
      </p:sp>
      <p:sp>
        <p:nvSpPr>
          <p:cNvPr id="5" name="Slide Number Placeholder 5"/>
          <p:cNvSpPr>
            <a:spLocks noGrp="1"/>
          </p:cNvSpPr>
          <p:nvPr>
            <p:ph type="sldNum" sz="quarter" idx="12"/>
          </p:nvPr>
        </p:nvSpPr>
        <p:spPr/>
        <p:txBody>
          <a:bodyPr/>
          <a:lstStyle/>
          <a:p>
            <a:fld id="{BFF46ABE-04D9-4ECB-B4AF-3CEE39E60AA7}" type="slidenum">
              <a:rPr lang="en-US"/>
              <a:pPr/>
              <a:t>72</a:t>
            </a:fld>
            <a:endParaRPr lang="en-US"/>
          </a:p>
        </p:txBody>
      </p:sp>
      <p:sp>
        <p:nvSpPr>
          <p:cNvPr id="112643" name="Rectangle 3"/>
          <p:cNvSpPr>
            <a:spLocks noGrp="1" noChangeArrowheads="1"/>
          </p:cNvSpPr>
          <p:nvPr>
            <p:ph type="body" idx="1"/>
          </p:nvPr>
        </p:nvSpPr>
        <p:spPr/>
        <p:txBody>
          <a:bodyPr/>
          <a:lstStyle/>
          <a:p>
            <a:pPr>
              <a:buFont typeface="Wingdings" pitchFamily="2" charset="2"/>
              <a:buNone/>
            </a:pPr>
            <a:r>
              <a:rPr lang="en-US" sz="2800" dirty="0">
                <a:effectLst>
                  <a:outerShdw blurRad="38100" dist="38100" dir="2700000" algn="tl">
                    <a:srgbClr xmlns:mc="http://schemas.openxmlformats.org/markup-compatibility/2006" xmlns:a14="http://schemas.microsoft.com/office/drawing/2010/main" val="000000" mc:Ignorable=""/>
                  </a:outerShdw>
                </a:effectLst>
              </a:rPr>
              <a:t>   </a:t>
            </a:r>
            <a:r>
              <a:rPr lang="en-US" sz="2800" dirty="0">
                <a:solidFill>
                  <a:srgbClr xmlns:mc="http://schemas.openxmlformats.org/markup-compatibility/2006" xmlns:a14="http://schemas.microsoft.com/office/drawing/2010/main" val="FF00FF" mc:Ignorable=""/>
                </a:solidFill>
              </a:rPr>
              <a:t>Act  done </a:t>
            </a:r>
            <a:r>
              <a:rPr lang="en-US" sz="2800" b="1" u="sng" dirty="0">
                <a:solidFill>
                  <a:srgbClr xmlns:mc="http://schemas.openxmlformats.org/markup-compatibility/2006" xmlns:a14="http://schemas.microsoft.com/office/drawing/2010/main" val="FF00FF" mc:Ignorable=""/>
                </a:solidFill>
              </a:rPr>
              <a:t>within</a:t>
            </a:r>
            <a:r>
              <a:rPr lang="en-US" sz="2800" dirty="0">
                <a:solidFill>
                  <a:srgbClr xmlns:mc="http://schemas.openxmlformats.org/markup-compatibility/2006" xmlns:a14="http://schemas.microsoft.com/office/drawing/2010/main" val="FF00FF" mc:Ignorable=""/>
                </a:solidFill>
              </a:rPr>
              <a:t> jurisdiction</a:t>
            </a:r>
          </a:p>
          <a:p>
            <a:pPr>
              <a:buFont typeface="Wingdings" pitchFamily="2" charset="2"/>
              <a:buNone/>
            </a:pPr>
            <a:endParaRPr lang="en-US" sz="2800" dirty="0">
              <a:solidFill>
                <a:srgbClr xmlns:mc="http://schemas.openxmlformats.org/markup-compatibility/2006" xmlns:a14="http://schemas.microsoft.com/office/drawing/2010/main" val="FF3300" mc:Ignorable=""/>
              </a:solidFill>
            </a:endParaRPr>
          </a:p>
          <a:p>
            <a:pPr>
              <a:buFont typeface="Wingdings" pitchFamily="2" charset="2"/>
              <a:buNone/>
            </a:pPr>
            <a:r>
              <a:rPr lang="en-US" sz="2800" dirty="0">
                <a:effectLst>
                  <a:outerShdw blurRad="38100" dist="38100" dir="2700000" algn="tl">
                    <a:srgbClr xmlns:mc="http://schemas.openxmlformats.org/markup-compatibility/2006" xmlns:a14="http://schemas.microsoft.com/office/drawing/2010/main" val="000000" mc:Ignorable=""/>
                  </a:outerShdw>
                </a:effectLst>
              </a:rPr>
              <a:t>   </a:t>
            </a:r>
            <a:r>
              <a:rPr lang="en-US" sz="2800" i="1" dirty="0">
                <a:solidFill>
                  <a:srgbClr xmlns:mc="http://schemas.openxmlformats.org/markup-compatibility/2006" xmlns:a14="http://schemas.microsoft.com/office/drawing/2010/main" val="006600" mc:Ignorable=""/>
                </a:solidFill>
              </a:rPr>
              <a:t>Protection is applied irrespective of the question of good faith  </a:t>
            </a:r>
          </a:p>
          <a:p>
            <a:pPr>
              <a:buFont typeface="Wingdings" pitchFamily="2" charset="2"/>
              <a:buNone/>
            </a:pPr>
            <a:endParaRPr lang="en-US" sz="2800" i="1" dirty="0">
              <a:solidFill>
                <a:srgbClr xmlns:mc="http://schemas.openxmlformats.org/markup-compatibility/2006" xmlns:a14="http://schemas.microsoft.com/office/drawing/2010/main" val="006600" mc:Ignorable=""/>
              </a:solidFill>
            </a:endParaRPr>
          </a:p>
          <a:p>
            <a:pPr>
              <a:buFont typeface="Wingdings" pitchFamily="2" charset="2"/>
              <a:buNone/>
            </a:pPr>
            <a:r>
              <a:rPr lang="en-US" sz="2800" dirty="0">
                <a:effectLst>
                  <a:outerShdw blurRad="38100" dist="38100" dir="2700000" algn="tl">
                    <a:srgbClr xmlns:mc="http://schemas.openxmlformats.org/markup-compatibility/2006" xmlns:a14="http://schemas.microsoft.com/office/drawing/2010/main" val="000000" mc:Ignorable=""/>
                  </a:outerShdw>
                </a:effectLst>
              </a:rPr>
              <a:t>   </a:t>
            </a:r>
            <a:r>
              <a:rPr lang="en-US" sz="2800" dirty="0">
                <a:solidFill>
                  <a:srgbClr xmlns:mc="http://schemas.openxmlformats.org/markup-compatibility/2006" xmlns:a14="http://schemas.microsoft.com/office/drawing/2010/main" val="FF00FF" mc:Ignorable=""/>
                </a:solidFill>
              </a:rPr>
              <a:t>Act done </a:t>
            </a:r>
            <a:r>
              <a:rPr lang="en-US" sz="2800" b="1" u="sng" dirty="0">
                <a:solidFill>
                  <a:srgbClr xmlns:mc="http://schemas.openxmlformats.org/markup-compatibility/2006" xmlns:a14="http://schemas.microsoft.com/office/drawing/2010/main" val="FF00FF" mc:Ignorable=""/>
                </a:solidFill>
              </a:rPr>
              <a:t>without</a:t>
            </a:r>
            <a:r>
              <a:rPr lang="en-US" sz="2800" dirty="0">
                <a:solidFill>
                  <a:srgbClr xmlns:mc="http://schemas.openxmlformats.org/markup-compatibility/2006" xmlns:a14="http://schemas.microsoft.com/office/drawing/2010/main" val="FF00FF" mc:Ignorable=""/>
                </a:solidFill>
              </a:rPr>
              <a:t> jurisdiction</a:t>
            </a:r>
          </a:p>
          <a:p>
            <a:pPr>
              <a:buFont typeface="Wingdings" pitchFamily="2" charset="2"/>
              <a:buNone/>
            </a:pPr>
            <a:endParaRPr lang="en-US" sz="2800" dirty="0">
              <a:solidFill>
                <a:srgbClr xmlns:mc="http://schemas.openxmlformats.org/markup-compatibility/2006" xmlns:a14="http://schemas.microsoft.com/office/drawing/2010/main" val="FF3300" mc:Ignorable=""/>
              </a:solidFill>
            </a:endParaRPr>
          </a:p>
          <a:p>
            <a:pPr>
              <a:buFont typeface="Wingdings" pitchFamily="2" charset="2"/>
              <a:buNone/>
            </a:pPr>
            <a:r>
              <a:rPr lang="en-US" sz="2800" dirty="0">
                <a:effectLst>
                  <a:outerShdw blurRad="38100" dist="38100" dir="2700000" algn="tl">
                    <a:srgbClr xmlns:mc="http://schemas.openxmlformats.org/markup-compatibility/2006" xmlns:a14="http://schemas.microsoft.com/office/drawing/2010/main" val="000000" mc:Ignorable=""/>
                  </a:outerShdw>
                </a:effectLst>
              </a:rPr>
              <a:t>   </a:t>
            </a:r>
            <a:r>
              <a:rPr lang="en-US" sz="2800" i="1" dirty="0">
                <a:solidFill>
                  <a:srgbClr xmlns:mc="http://schemas.openxmlformats.org/markup-compatibility/2006" xmlns:a14="http://schemas.microsoft.com/office/drawing/2010/main" val="0000FF" mc:Ignorable=""/>
                </a:solidFill>
              </a:rPr>
              <a:t>The authority must prove that he, in good faith, believed that he had that jurisdiction.</a:t>
            </a: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99">
        <p14:doors/>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ED2D446-84C8-4379-BF62-519BCDD4CF89}" type="datetime5">
              <a:rPr lang="en-US"/>
              <a:pPr/>
              <a:t>1-Jan-04</a:t>
            </a:fld>
            <a:endParaRPr lang="en-US"/>
          </a:p>
        </p:txBody>
      </p:sp>
      <p:sp>
        <p:nvSpPr>
          <p:cNvPr id="6" name="Slide Number Placeholder 5"/>
          <p:cNvSpPr>
            <a:spLocks noGrp="1"/>
          </p:cNvSpPr>
          <p:nvPr>
            <p:ph type="sldNum" sz="quarter" idx="12"/>
          </p:nvPr>
        </p:nvSpPr>
        <p:spPr/>
        <p:txBody>
          <a:bodyPr/>
          <a:lstStyle/>
          <a:p>
            <a:fld id="{42EB03D5-FE04-4310-B9C2-F4A6DCC7019F}" type="slidenum">
              <a:rPr lang="en-US"/>
              <a:pPr/>
              <a:t>73</a:t>
            </a:fld>
            <a:endParaRPr lang="en-US"/>
          </a:p>
        </p:txBody>
      </p:sp>
      <p:sp>
        <p:nvSpPr>
          <p:cNvPr id="118786" name="Rectangle 2"/>
          <p:cNvSpPr>
            <a:spLocks noGrp="1" noChangeArrowheads="1"/>
          </p:cNvSpPr>
          <p:nvPr>
            <p:ph type="title"/>
          </p:nvPr>
        </p:nvSpPr>
        <p:spPr>
          <a:xfrm>
            <a:off x="457200" y="277813"/>
            <a:ext cx="8229600" cy="788987"/>
          </a:xfrm>
        </p:spPr>
        <p:txBody>
          <a:bodyPr/>
          <a:lstStyle/>
          <a:p>
            <a:r>
              <a:rPr lang="en-US" sz="6600" b="1">
                <a:solidFill>
                  <a:srgbClr xmlns:mc="http://schemas.openxmlformats.org/markup-compatibility/2006" xmlns:a14="http://schemas.microsoft.com/office/drawing/2010/main" val="FFFF66" mc:Ignorable=""/>
                </a:solidFill>
                <a:effectLst>
                  <a:outerShdw blurRad="38100" dist="38100" dir="2700000" algn="tl">
                    <a:srgbClr xmlns:mc="http://schemas.openxmlformats.org/markup-compatibility/2006" xmlns:a14="http://schemas.microsoft.com/office/drawing/2010/main" val="000000" mc:Ignorable=""/>
                  </a:outerShdw>
                </a:effectLst>
              </a:rPr>
              <a:t>Jurisdiction</a:t>
            </a:r>
          </a:p>
        </p:txBody>
      </p:sp>
      <p:sp>
        <p:nvSpPr>
          <p:cNvPr id="118787" name="Rectangle 3"/>
          <p:cNvSpPr>
            <a:spLocks noGrp="1" noChangeArrowheads="1"/>
          </p:cNvSpPr>
          <p:nvPr>
            <p:ph type="body" idx="1"/>
          </p:nvPr>
        </p:nvSpPr>
        <p:spPr>
          <a:xfrm>
            <a:off x="457200" y="1295400"/>
            <a:ext cx="8229600" cy="4835525"/>
          </a:xfrm>
        </p:spPr>
        <p:txBody>
          <a:bodyPr/>
          <a:lstStyle/>
          <a:p>
            <a:r>
              <a:rPr lang="en-US" sz="2800">
                <a:effectLst>
                  <a:outerShdw blurRad="38100" dist="38100" dir="2700000" algn="tl">
                    <a:srgbClr xmlns:mc="http://schemas.openxmlformats.org/markup-compatibility/2006" xmlns:a14="http://schemas.microsoft.com/office/drawing/2010/main" val="000000" mc:Ignorable=""/>
                  </a:outerShdw>
                </a:effectLst>
              </a:rPr>
              <a:t>Jurisdiction here does not mean the power to do an act</a:t>
            </a:r>
          </a:p>
          <a:p>
            <a:pPr algn="ctr">
              <a:buFont typeface="Wingdings" pitchFamily="2" charset="2"/>
              <a:buNone/>
            </a:pPr>
            <a:r>
              <a:rPr lang="en-US" sz="2800">
                <a:effectLst>
                  <a:outerShdw blurRad="38100" dist="38100" dir="2700000" algn="tl">
                    <a:srgbClr xmlns:mc="http://schemas.openxmlformats.org/markup-compatibility/2006" xmlns:a14="http://schemas.microsoft.com/office/drawing/2010/main" val="000000" mc:Ignorable=""/>
                  </a:outerShdw>
                </a:effectLst>
              </a:rPr>
              <a:t>or </a:t>
            </a:r>
          </a:p>
          <a:p>
            <a:r>
              <a:rPr lang="en-US" sz="2800">
                <a:effectLst>
                  <a:outerShdw blurRad="38100" dist="38100" dir="2700000" algn="tl">
                    <a:srgbClr xmlns:mc="http://schemas.openxmlformats.org/markup-compatibility/2006" xmlns:a14="http://schemas.microsoft.com/office/drawing/2010/main" val="000000" mc:Ignorable=""/>
                  </a:outerShdw>
                </a:effectLst>
              </a:rPr>
              <a:t>the power to order the particular impugned act</a:t>
            </a:r>
          </a:p>
          <a:p>
            <a:pPr algn="ctr">
              <a:buFont typeface="Wingdings" pitchFamily="2" charset="2"/>
              <a:buNone/>
            </a:pPr>
            <a:r>
              <a:rPr lang="en-US" sz="2800">
                <a:effectLst>
                  <a:outerShdw blurRad="38100" dist="38100" dir="2700000" algn="tl">
                    <a:srgbClr xmlns:mc="http://schemas.openxmlformats.org/markup-compatibility/2006" xmlns:a14="http://schemas.microsoft.com/office/drawing/2010/main" val="000000" mc:Ignorable=""/>
                  </a:outerShdw>
                </a:effectLst>
              </a:rPr>
              <a:t>but,</a:t>
            </a:r>
          </a:p>
          <a:p>
            <a:r>
              <a:rPr lang="en-US" sz="2800">
                <a:effectLst>
                  <a:outerShdw blurRad="38100" dist="38100" dir="2700000" algn="tl">
                    <a:srgbClr xmlns:mc="http://schemas.openxmlformats.org/markup-compatibility/2006" xmlns:a14="http://schemas.microsoft.com/office/drawing/2010/main" val="000000" mc:Ignorable=""/>
                  </a:outerShdw>
                </a:effectLst>
              </a:rPr>
              <a:t>it means the general authority of the judicial officer to act in the matter.</a:t>
            </a:r>
          </a:p>
          <a:p>
            <a:pPr algn="r">
              <a:buFont typeface="Wingdings" pitchFamily="2" charset="2"/>
              <a:buNone/>
            </a:pPr>
            <a:endParaRPr lang="en-US" sz="1800" b="1">
              <a:effectLst>
                <a:outerShdw blurRad="38100" dist="38100" dir="2700000" algn="tl">
                  <a:srgbClr xmlns:mc="http://schemas.openxmlformats.org/markup-compatibility/2006" xmlns:a14="http://schemas.microsoft.com/office/drawing/2010/main" val="000000" mc:Ignorable=""/>
                </a:outerShdw>
              </a:effectLst>
            </a:endParaRPr>
          </a:p>
          <a:p>
            <a:pPr algn="r">
              <a:buFont typeface="Wingdings" pitchFamily="2" charset="2"/>
              <a:buNone/>
            </a:pPr>
            <a:r>
              <a:rPr lang="en-US" sz="1800" b="1" i="1">
                <a:effectLst>
                  <a:outerShdw blurRad="38100" dist="38100" dir="2700000" algn="tl">
                    <a:srgbClr xmlns:mc="http://schemas.openxmlformats.org/markup-compatibility/2006" xmlns:a14="http://schemas.microsoft.com/office/drawing/2010/main" val="000000" mc:Ignorable=""/>
                  </a:outerShdw>
                </a:effectLst>
              </a:rPr>
              <a:t>-Anowar Hussain Vs. Ajay Kumar, AIR 1965 SC 1651</a:t>
            </a:r>
          </a:p>
          <a:p>
            <a:pPr algn="r">
              <a:buFont typeface="Wingdings" pitchFamily="2" charset="2"/>
              <a:buNone/>
            </a:pPr>
            <a:r>
              <a:rPr lang="en-US" sz="2800">
                <a:effectLst>
                  <a:outerShdw blurRad="38100" dist="38100" dir="2700000" algn="tl">
                    <a:srgbClr xmlns:mc="http://schemas.openxmlformats.org/markup-compatibility/2006" xmlns:a14="http://schemas.microsoft.com/office/drawing/2010/main" val="000000" mc:Ignorable=""/>
                  </a:outerShdw>
                </a:effectLst>
              </a:rPr>
              <a:t> </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99">
        <p14:doors/>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46C3A9F-961C-4954-8EF0-244A592BC4CB}" type="datetime5">
              <a:rPr lang="en-US"/>
              <a:pPr/>
              <a:t>1-Jan-04</a:t>
            </a:fld>
            <a:endParaRPr lang="en-US"/>
          </a:p>
        </p:txBody>
      </p:sp>
      <p:sp>
        <p:nvSpPr>
          <p:cNvPr id="6" name="Slide Number Placeholder 5"/>
          <p:cNvSpPr>
            <a:spLocks noGrp="1"/>
          </p:cNvSpPr>
          <p:nvPr>
            <p:ph type="sldNum" sz="quarter" idx="12"/>
          </p:nvPr>
        </p:nvSpPr>
        <p:spPr/>
        <p:txBody>
          <a:bodyPr/>
          <a:lstStyle/>
          <a:p>
            <a:fld id="{07BFE0EA-571D-4C7D-884E-8733A023C5E4}" type="slidenum">
              <a:rPr lang="en-US"/>
              <a:pPr/>
              <a:t>74</a:t>
            </a:fld>
            <a:endParaRPr lang="en-US"/>
          </a:p>
        </p:txBody>
      </p:sp>
      <p:sp>
        <p:nvSpPr>
          <p:cNvPr id="128003" name="Rectangle 3"/>
          <p:cNvSpPr>
            <a:spLocks noGrp="1" noChangeArrowheads="1"/>
          </p:cNvSpPr>
          <p:nvPr>
            <p:ph type="body" idx="1"/>
          </p:nvPr>
        </p:nvSpPr>
        <p:spPr/>
        <p:txBody>
          <a:bodyPr/>
          <a:lstStyle/>
          <a:p>
            <a:pPr>
              <a:buFont typeface="Wingdings" pitchFamily="2" charset="2"/>
              <a:buNone/>
            </a:pPr>
            <a:r>
              <a:rPr lang="en-US">
                <a:effectLst>
                  <a:outerShdw blurRad="38100" dist="38100" dir="2700000" algn="tl">
                    <a:srgbClr xmlns:mc="http://schemas.openxmlformats.org/markup-compatibility/2006" xmlns:a14="http://schemas.microsoft.com/office/drawing/2010/main" val="000000" mc:Ignorable=""/>
                  </a:outerShdw>
                </a:effectLst>
              </a:rPr>
              <a:t>   When a Sub-Divisional Magistrate orders the arrest of a person for the offence of mischief without taking cognizance of the offence, the Sub-Divisional Magistrate is acting in an executive capacity and is liable to pay damages for the false imprisonment, to the person as arrested.</a:t>
            </a:r>
          </a:p>
          <a:p>
            <a:pPr>
              <a:buFont typeface="Wingdings" pitchFamily="2" charset="2"/>
              <a:buNone/>
            </a:pPr>
            <a:endParaRPr lang="en-US">
              <a:effectLst>
                <a:outerShdw blurRad="38100" dist="38100" dir="2700000" algn="tl">
                  <a:srgbClr xmlns:mc="http://schemas.openxmlformats.org/markup-compatibility/2006" xmlns:a14="http://schemas.microsoft.com/office/drawing/2010/main" val="000000" mc:Ignorable=""/>
                </a:outerShdw>
              </a:effectLst>
            </a:endParaRPr>
          </a:p>
        </p:txBody>
      </p:sp>
      <p:sp>
        <p:nvSpPr>
          <p:cNvPr id="128004" name="Rectangle 4"/>
          <p:cNvSpPr>
            <a:spLocks noChangeArrowheads="1"/>
          </p:cNvSpPr>
          <p:nvPr/>
        </p:nvSpPr>
        <p:spPr bwMode="auto">
          <a:xfrm>
            <a:off x="8001000" y="5715000"/>
            <a:ext cx="433132" cy="646331"/>
          </a:xfrm>
          <a:prstGeom prst="rect">
            <a:avLst/>
          </a:prstGeom>
          <a:noFill/>
          <a:ln w="9525">
            <a:noFill/>
            <a:miter lim="800000"/>
            <a:headEnd/>
            <a:tailEnd/>
          </a:ln>
          <a:effectLst/>
        </p:spPr>
        <p:txBody>
          <a:bodyPr wrap="none">
            <a:spAutoFit/>
          </a:bodyPr>
          <a:lstStyle/>
          <a:p>
            <a:r>
              <a:rPr lang="en-US" sz="3600" b="1" dirty="0">
                <a:solidFill>
                  <a:srgbClr xmlns:mc="http://schemas.openxmlformats.org/markup-compatibility/2006" xmlns:a14="http://schemas.microsoft.com/office/drawing/2010/main" val="04E4FC" mc:Ignorable=""/>
                </a:solidFill>
                <a:sym typeface="Webdings" pitchFamily="18" charset="2"/>
              </a:rPr>
              <a:t></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D6CAD92F-6643-4F7C-905C-6F6C03A557B4}" type="datetime5">
              <a:rPr lang="en-US"/>
              <a:pPr/>
              <a:t>1-Jan-04</a:t>
            </a:fld>
            <a:endParaRPr lang="en-US"/>
          </a:p>
        </p:txBody>
      </p:sp>
      <p:sp>
        <p:nvSpPr>
          <p:cNvPr id="5" name="Slide Number Placeholder 5"/>
          <p:cNvSpPr>
            <a:spLocks noGrp="1"/>
          </p:cNvSpPr>
          <p:nvPr>
            <p:ph type="sldNum" sz="quarter" idx="12"/>
          </p:nvPr>
        </p:nvSpPr>
        <p:spPr/>
        <p:txBody>
          <a:bodyPr/>
          <a:lstStyle/>
          <a:p>
            <a:fld id="{EDD3DEB5-2F6F-40C2-A2AE-5502027F26F0}" type="slidenum">
              <a:rPr lang="en-US"/>
              <a:pPr/>
              <a:t>75</a:t>
            </a:fld>
            <a:endParaRPr lang="en-US"/>
          </a:p>
        </p:txBody>
      </p:sp>
      <p:sp>
        <p:nvSpPr>
          <p:cNvPr id="115715" name="Rectangle 3"/>
          <p:cNvSpPr>
            <a:spLocks noGrp="1" noChangeArrowheads="1"/>
          </p:cNvSpPr>
          <p:nvPr>
            <p:ph type="body" idx="1"/>
          </p:nvPr>
        </p:nvSpPr>
        <p:spPr/>
        <p:txBody>
          <a:bodyPr/>
          <a:lstStyle/>
          <a:p>
            <a:pPr>
              <a:buFont typeface="Wingdings" pitchFamily="2" charset="2"/>
              <a:buNone/>
            </a:pPr>
            <a:r>
              <a:rPr lang="en-US"/>
              <a:t>  </a:t>
            </a:r>
            <a:r>
              <a:rPr lang="en-US" sz="5400" b="1"/>
              <a:t>The Act must have been done in the discharge of ‘</a:t>
            </a:r>
            <a:r>
              <a:rPr lang="en-US" sz="5400" b="1" u="sng">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rPr>
              <a:t>judicial</a:t>
            </a:r>
            <a:r>
              <a:rPr lang="en-US" sz="5400" b="1">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sz="5400" b="1"/>
              <a:t>duty’ ,i.e., while acting judicially</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66D1C9-9FE0-4313-81D0-95E760D10C44}" type="datetime5">
              <a:rPr lang="en-US"/>
              <a:pPr/>
              <a:t>1-Jan-04</a:t>
            </a:fld>
            <a:endParaRPr lang="en-US"/>
          </a:p>
        </p:txBody>
      </p:sp>
      <p:sp>
        <p:nvSpPr>
          <p:cNvPr id="6" name="Slide Number Placeholder 5"/>
          <p:cNvSpPr>
            <a:spLocks noGrp="1"/>
          </p:cNvSpPr>
          <p:nvPr>
            <p:ph type="sldNum" sz="quarter" idx="12"/>
          </p:nvPr>
        </p:nvSpPr>
        <p:spPr/>
        <p:txBody>
          <a:bodyPr/>
          <a:lstStyle/>
          <a:p>
            <a:fld id="{3668860C-D17B-45AC-AF54-7B10B02F0AB0}" type="slidenum">
              <a:rPr lang="en-US"/>
              <a:pPr/>
              <a:t>76</a:t>
            </a:fld>
            <a:endParaRPr lang="en-US"/>
          </a:p>
        </p:txBody>
      </p:sp>
      <p:sp>
        <p:nvSpPr>
          <p:cNvPr id="196610" name="Rectangle 2"/>
          <p:cNvSpPr>
            <a:spLocks noGrp="1" noChangeArrowheads="1"/>
          </p:cNvSpPr>
          <p:nvPr>
            <p:ph type="title"/>
          </p:nvPr>
        </p:nvSpPr>
        <p:spPr/>
        <p:txBody>
          <a:bodyPr/>
          <a:lstStyle/>
          <a:p>
            <a:r>
              <a:rPr lang="en-US" b="1"/>
              <a:t>“Judicial”</a:t>
            </a:r>
          </a:p>
        </p:txBody>
      </p:sp>
      <p:sp>
        <p:nvSpPr>
          <p:cNvPr id="196611" name="Rectangle 3"/>
          <p:cNvSpPr>
            <a:spLocks noGrp="1" noChangeArrowheads="1"/>
          </p:cNvSpPr>
          <p:nvPr>
            <p:ph type="body" idx="1"/>
          </p:nvPr>
        </p:nvSpPr>
        <p:spPr/>
        <p:txBody>
          <a:bodyPr/>
          <a:lstStyle/>
          <a:p>
            <a:pPr>
              <a:buFont typeface="Wingdings" pitchFamily="2" charset="2"/>
              <a:buNone/>
            </a:pPr>
            <a:r>
              <a:rPr lang="en-US"/>
              <a:t>   </a:t>
            </a:r>
            <a:r>
              <a:rPr lang="en-US" b="1"/>
              <a:t>“The term ‘judicial’ extends to the acts and orders of a competent authority which has power to impose a liability or to give a decision which determines the rights or property of the affected persons”</a:t>
            </a:r>
          </a:p>
          <a:p>
            <a:pPr>
              <a:buFont typeface="Wingdings" pitchFamily="2" charset="2"/>
              <a:buNone/>
            </a:pPr>
            <a:endParaRPr lang="en-US" b="1"/>
          </a:p>
          <a:p>
            <a:pPr algn="r">
              <a:buFont typeface="Wingdings" pitchFamily="2" charset="2"/>
              <a:buNone/>
            </a:pPr>
            <a:r>
              <a:rPr lang="en-US" sz="2000"/>
              <a:t>-Royal Aquarium Vs. Parkinson,</a:t>
            </a:r>
          </a:p>
          <a:p>
            <a:pPr algn="r">
              <a:buFont typeface="Wingdings" pitchFamily="2" charset="2"/>
              <a:buNone/>
            </a:pPr>
            <a:r>
              <a:rPr lang="en-US" sz="2000"/>
              <a:t>1892 1 QB 431</a:t>
            </a:r>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D7460713-7C24-4A09-8A95-6416A5BC09C8}" type="datetime5">
              <a:rPr lang="en-US"/>
              <a:pPr/>
              <a:t>1-Jan-04</a:t>
            </a:fld>
            <a:endParaRPr lang="en-US"/>
          </a:p>
        </p:txBody>
      </p:sp>
      <p:sp>
        <p:nvSpPr>
          <p:cNvPr id="5" name="Slide Number Placeholder 5"/>
          <p:cNvSpPr>
            <a:spLocks noGrp="1"/>
          </p:cNvSpPr>
          <p:nvPr>
            <p:ph type="sldNum" sz="quarter" idx="12"/>
          </p:nvPr>
        </p:nvSpPr>
        <p:spPr/>
        <p:txBody>
          <a:bodyPr/>
          <a:lstStyle/>
          <a:p>
            <a:fld id="{35F8A105-12F7-4F41-92F5-D1DA63C7AB17}" type="slidenum">
              <a:rPr lang="en-US"/>
              <a:pPr/>
              <a:t>77</a:t>
            </a:fld>
            <a:endParaRPr lang="en-US"/>
          </a:p>
        </p:txBody>
      </p:sp>
      <p:sp>
        <p:nvSpPr>
          <p:cNvPr id="187394" name="Rectangle 2"/>
          <p:cNvSpPr>
            <a:spLocks noGrp="1" noChangeArrowheads="1"/>
          </p:cNvSpPr>
          <p:nvPr>
            <p:ph type="body" idx="1"/>
          </p:nvPr>
        </p:nvSpPr>
        <p:spPr>
          <a:xfrm>
            <a:off x="457200" y="381000"/>
            <a:ext cx="8229600" cy="5749925"/>
          </a:xfrm>
        </p:spPr>
        <p:txBody>
          <a:bodyPr/>
          <a:lstStyle/>
          <a:p>
            <a:pPr>
              <a:lnSpc>
                <a:spcPct val="90000"/>
              </a:lnSpc>
              <a:buFont typeface="Wingdings" pitchFamily="2" charset="2"/>
              <a:buNone/>
            </a:pPr>
            <a:r>
              <a:rPr lang="en-US" sz="2800" dirty="0"/>
              <a:t>   </a:t>
            </a:r>
            <a:endParaRPr lang="en-US" sz="2800" b="1" dirty="0"/>
          </a:p>
          <a:p>
            <a:pPr>
              <a:lnSpc>
                <a:spcPct val="90000"/>
              </a:lnSpc>
              <a:buFont typeface="Wingdings" pitchFamily="2" charset="2"/>
              <a:buNone/>
            </a:pPr>
            <a:r>
              <a:rPr lang="en-US" sz="2800" b="1" dirty="0"/>
              <a:t>   But, All the quasi-judicial authorities do not necessarily perform any judicial function as such  </a:t>
            </a:r>
          </a:p>
          <a:p>
            <a:pPr>
              <a:lnSpc>
                <a:spcPct val="90000"/>
              </a:lnSpc>
              <a:buFont typeface="Wingdings" pitchFamily="2" charset="2"/>
              <a:buNone/>
            </a:pPr>
            <a:endParaRPr lang="en-US" sz="2800" b="1" dirty="0"/>
          </a:p>
          <a:p>
            <a:pPr>
              <a:lnSpc>
                <a:spcPct val="90000"/>
              </a:lnSpc>
              <a:buFont typeface="Wingdings" pitchFamily="2" charset="2"/>
              <a:buNone/>
            </a:pPr>
            <a:r>
              <a:rPr lang="en-US" sz="2800" b="1" dirty="0"/>
              <a:t>   </a:t>
            </a:r>
            <a:r>
              <a:rPr lang="en-US" sz="28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rPr>
              <a:t>There are various kinds of quasi-judicial officers.</a:t>
            </a:r>
          </a:p>
          <a:p>
            <a:pPr>
              <a:lnSpc>
                <a:spcPct val="90000"/>
              </a:lnSpc>
              <a:buFont typeface="Wingdings" pitchFamily="2" charset="2"/>
              <a:buNone/>
            </a:pPr>
            <a:endParaRPr lang="en-US" sz="2800"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endParaRPr>
          </a:p>
          <a:p>
            <a:pPr>
              <a:lnSpc>
                <a:spcPct val="90000"/>
              </a:lnSpc>
              <a:buFont typeface="Wingdings" pitchFamily="2" charset="2"/>
              <a:buNone/>
            </a:pPr>
            <a:r>
              <a:rPr lang="en-US" sz="2800" b="1" dirty="0"/>
              <a:t>   </a:t>
            </a:r>
            <a:r>
              <a:rPr lang="en-US" sz="2800" b="1" dirty="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rPr>
              <a:t>They are mainly of two kinds.</a:t>
            </a:r>
          </a:p>
          <a:p>
            <a:pPr>
              <a:lnSpc>
                <a:spcPct val="90000"/>
              </a:lnSpc>
              <a:buFont typeface="Wingdings" pitchFamily="2" charset="2"/>
              <a:buNone/>
            </a:pPr>
            <a:endParaRPr lang="en-US" sz="2800" b="1" dirty="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endParaRPr>
          </a:p>
          <a:p>
            <a:pPr>
              <a:lnSpc>
                <a:spcPct val="90000"/>
              </a:lnSpc>
              <a:buFont typeface="Wingdings" pitchFamily="2" charset="2"/>
              <a:buNone/>
            </a:pPr>
            <a:r>
              <a:rPr lang="en-US" sz="2800" b="1" dirty="0"/>
              <a:t>   </a:t>
            </a:r>
            <a:r>
              <a:rPr lang="en-US" sz="2800" b="1" dirty="0">
                <a:solidFill>
                  <a:srgbClr xmlns:mc="http://schemas.openxmlformats.org/markup-compatibility/2006" xmlns:a14="http://schemas.microsoft.com/office/drawing/2010/main" val="336600" mc:Ignorable=""/>
                </a:solidFill>
                <a:effectLst>
                  <a:outerShdw blurRad="38100" dist="38100" dir="2700000" algn="tl">
                    <a:srgbClr xmlns:mc="http://schemas.openxmlformats.org/markup-compatibility/2006" xmlns:a14="http://schemas.microsoft.com/office/drawing/2010/main" val="000000" mc:Ignorable=""/>
                  </a:outerShdw>
                </a:effectLst>
              </a:rPr>
              <a:t>Those who are given statutory protection and those who are not</a:t>
            </a:r>
            <a:r>
              <a:rPr lang="en-US" sz="2800" b="1" dirty="0" smtClean="0">
                <a:solidFill>
                  <a:srgbClr xmlns:mc="http://schemas.openxmlformats.org/markup-compatibility/2006" xmlns:a14="http://schemas.microsoft.com/office/drawing/2010/main" val="336600" mc:Ignorable=""/>
                </a:solidFill>
                <a:effectLst>
                  <a:outerShdw blurRad="38100" dist="38100" dir="2700000" algn="tl">
                    <a:srgbClr xmlns:mc="http://schemas.openxmlformats.org/markup-compatibility/2006" xmlns:a14="http://schemas.microsoft.com/office/drawing/2010/main" val="000000" mc:Ignorable=""/>
                  </a:outerShdw>
                </a:effectLst>
              </a:rPr>
              <a:t>.</a:t>
            </a:r>
          </a:p>
          <a:p>
            <a:pPr algn="r">
              <a:lnSpc>
                <a:spcPct val="90000"/>
              </a:lnSpc>
              <a:buFont typeface="Wingdings" pitchFamily="2" charset="2"/>
              <a:buNone/>
            </a:pPr>
            <a:r>
              <a:rPr lang="en-US" sz="28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sym typeface="Webdings"/>
              </a:rPr>
              <a:t></a:t>
            </a:r>
            <a:endParaRPr lang="en-US" sz="28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4A49F2E4-14FD-4104-9A91-AE84DC288DC4}" type="datetime5">
              <a:rPr lang="en-US"/>
              <a:pPr/>
              <a:t>1-Jan-04</a:t>
            </a:fld>
            <a:endParaRPr lang="en-US"/>
          </a:p>
        </p:txBody>
      </p:sp>
      <p:sp>
        <p:nvSpPr>
          <p:cNvPr id="5" name="Slide Number Placeholder 5"/>
          <p:cNvSpPr>
            <a:spLocks noGrp="1"/>
          </p:cNvSpPr>
          <p:nvPr>
            <p:ph type="sldNum" sz="quarter" idx="12"/>
          </p:nvPr>
        </p:nvSpPr>
        <p:spPr/>
        <p:txBody>
          <a:bodyPr/>
          <a:lstStyle/>
          <a:p>
            <a:fld id="{CE74E545-C956-4F9F-9D6E-56073E477FFB}" type="slidenum">
              <a:rPr lang="en-US"/>
              <a:pPr/>
              <a:t>78</a:t>
            </a:fld>
            <a:endParaRPr lang="en-US"/>
          </a:p>
        </p:txBody>
      </p:sp>
      <p:sp>
        <p:nvSpPr>
          <p:cNvPr id="133123" name="Rectangle 3"/>
          <p:cNvSpPr>
            <a:spLocks noGrp="1" noChangeArrowheads="1"/>
          </p:cNvSpPr>
          <p:nvPr>
            <p:ph type="body" idx="1"/>
          </p:nvPr>
        </p:nvSpPr>
        <p:spPr>
          <a:xfrm>
            <a:off x="838200" y="1447800"/>
            <a:ext cx="8007350" cy="4648200"/>
          </a:xfrm>
        </p:spPr>
        <p:txBody>
          <a:bodyPr/>
          <a:lstStyle/>
          <a:p>
            <a:pPr>
              <a:lnSpc>
                <a:spcPct val="90000"/>
              </a:lnSpc>
              <a:buFont typeface="Wingdings" pitchFamily="2" charset="2"/>
              <a:buNone/>
            </a:pPr>
            <a:r>
              <a:rPr lang="en-US" b="1">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00CC00" mc:Ignorable=""/>
                </a:solidFill>
                <a:effectLst>
                  <a:outerShdw blurRad="38100" dist="38100" dir="2700000" algn="tl">
                    <a:srgbClr xmlns:mc="http://schemas.openxmlformats.org/markup-compatibility/2006" xmlns:a14="http://schemas.microsoft.com/office/drawing/2010/main" val="000000" mc:Ignorable=""/>
                  </a:outerShdw>
                </a:effectLst>
              </a:rPr>
              <a:t>Rule 82 of the Second Schedule to the Income Tax Act, 1961.</a:t>
            </a:r>
          </a:p>
          <a:p>
            <a:pPr>
              <a:lnSpc>
                <a:spcPct val="90000"/>
              </a:lnSpc>
              <a:buFont typeface="Wingdings" pitchFamily="2" charset="2"/>
              <a:buNone/>
            </a:pPr>
            <a:r>
              <a:rPr lang="en-US" b="1">
                <a:solidFill>
                  <a:srgbClr xmlns:mc="http://schemas.openxmlformats.org/markup-compatibility/2006" xmlns:a14="http://schemas.microsoft.com/office/drawing/2010/main" val="00CC00" mc:Ignorable=""/>
                </a:solidFill>
                <a:effectLst>
                  <a:outerShdw blurRad="38100" dist="38100" dir="2700000" algn="tl">
                    <a:srgbClr xmlns:mc="http://schemas.openxmlformats.org/markup-compatibility/2006" xmlns:a14="http://schemas.microsoft.com/office/drawing/2010/main" val="000000" mc:Ignorable=""/>
                  </a:outerShdw>
                </a:effectLst>
              </a:rPr>
              <a:t>  </a:t>
            </a:r>
          </a:p>
          <a:p>
            <a:pPr>
              <a:lnSpc>
                <a:spcPct val="90000"/>
              </a:lnSpc>
              <a:buFont typeface="Wingdings" pitchFamily="2" charset="2"/>
              <a:buNone/>
            </a:pPr>
            <a:r>
              <a:rPr lang="en-US" b="1">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b="1">
                <a:effectLst>
                  <a:outerShdw blurRad="38100" dist="38100" dir="2700000" algn="tl">
                    <a:srgbClr xmlns:mc="http://schemas.openxmlformats.org/markup-compatibility/2006" xmlns:a14="http://schemas.microsoft.com/office/drawing/2010/main" val="000000" mc:Ignorable=""/>
                  </a:outerShdw>
                </a:effectLst>
              </a:rPr>
              <a:t>Every Recovery Officer acting under this Schedule shall, in the discharge of his functions under this Schedule, be</a:t>
            </a:r>
            <a:r>
              <a:rPr lang="en-US" b="1">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rPr>
              <a:t>deemed to be acting </a:t>
            </a:r>
            <a:r>
              <a:rPr lang="en-US" b="1">
                <a:solidFill>
                  <a:srgbClr xmlns:mc="http://schemas.openxmlformats.org/markup-compatibility/2006" xmlns:a14="http://schemas.microsoft.com/office/drawing/2010/main" val="0DFD6E" mc:Ignorable=""/>
                </a:solidFill>
                <a:effectLst>
                  <a:outerShdw blurRad="38100" dist="38100" dir="2700000" algn="tl">
                    <a:srgbClr xmlns:mc="http://schemas.openxmlformats.org/markup-compatibility/2006" xmlns:a14="http://schemas.microsoft.com/office/drawing/2010/main" val="000000" mc:Ignorable=""/>
                  </a:outerShdw>
                </a:effectLst>
              </a:rPr>
              <a:t>judicially </a:t>
            </a:r>
            <a:r>
              <a:rPr lang="en-US" b="1">
                <a:effectLst>
                  <a:outerShdw blurRad="38100" dist="38100" dir="2700000" algn="tl">
                    <a:srgbClr xmlns:mc="http://schemas.openxmlformats.org/markup-compatibility/2006" xmlns:a14="http://schemas.microsoft.com/office/drawing/2010/main" val="000000" mc:Ignorable=""/>
                  </a:outerShdw>
                </a:effectLst>
              </a:rPr>
              <a:t>within the meaning of the </a:t>
            </a:r>
            <a:r>
              <a:rPr lang="en-US" b="1">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rPr>
              <a:t>Judicial Officers Protection Act, 1850</a:t>
            </a:r>
            <a:r>
              <a:rPr lang="en-US" b="1">
                <a:solidFill>
                  <a:srgbClr xmlns:mc="http://schemas.openxmlformats.org/markup-compatibility/2006" xmlns:a14="http://schemas.microsoft.com/office/drawing/2010/main" val="FFFF66" mc:Ignorable=""/>
                </a:solidFill>
                <a:effectLst>
                  <a:outerShdw blurRad="38100" dist="38100" dir="2700000" algn="tl">
                    <a:srgbClr xmlns:mc="http://schemas.openxmlformats.org/markup-compatibility/2006" xmlns:a14="http://schemas.microsoft.com/office/drawing/2010/main" val="000000" mc:Ignorable=""/>
                  </a:outerShdw>
                </a:effectLst>
              </a:rPr>
              <a:t>.</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anim calcmode="lin" valueType="num">
                                      <p:cBhvr>
                                        <p:cTn id="7" dur="500" decel="50000" fill="hold">
                                          <p:stCondLst>
                                            <p:cond delay="0"/>
                                          </p:stCondLst>
                                        </p:cTn>
                                        <p:tgtEl>
                                          <p:spTgt spid="13312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3312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3312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3312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3312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3312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3312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3312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133123">
                                            <p:txEl>
                                              <p:pRg st="2" end="2"/>
                                            </p:txEl>
                                          </p:spTgt>
                                        </p:tgtEl>
                                        <p:attrNameLst>
                                          <p:attrName>style.visibility</p:attrName>
                                        </p:attrNameLst>
                                      </p:cBhvr>
                                      <p:to>
                                        <p:strVal val="visible"/>
                                      </p:to>
                                    </p:set>
                                    <p:anim calcmode="lin" valueType="num">
                                      <p:cBhvr>
                                        <p:cTn id="19" dur="500" decel="50000" fill="hold">
                                          <p:stCondLst>
                                            <p:cond delay="0"/>
                                          </p:stCondLst>
                                        </p:cTn>
                                        <p:tgtEl>
                                          <p:spTgt spid="133123">
                                            <p:txEl>
                                              <p:pRg st="2" end="2"/>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33123">
                                            <p:txEl>
                                              <p:pRg st="2" end="2"/>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33123">
                                            <p:txEl>
                                              <p:pRg st="2" end="2"/>
                                            </p:txEl>
                                          </p:spTgt>
                                        </p:tgtEl>
                                        <p:attrNameLst>
                                          <p:attrName>ppt_w</p:attrName>
                                        </p:attrNameLst>
                                      </p:cBhvr>
                                      <p:tavLst>
                                        <p:tav tm="0">
                                          <p:val>
                                            <p:strVal val="#ppt_w*.05"/>
                                          </p:val>
                                        </p:tav>
                                        <p:tav tm="100000">
                                          <p:val>
                                            <p:strVal val="#ppt_w"/>
                                          </p:val>
                                        </p:tav>
                                      </p:tavLst>
                                    </p:anim>
                                    <p:anim calcmode="lin" valueType="num">
                                      <p:cBhvr>
                                        <p:cTn id="22" dur="1000" fill="hold"/>
                                        <p:tgtEl>
                                          <p:spTgt spid="133123">
                                            <p:txEl>
                                              <p:pRg st="2" end="2"/>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33123">
                                            <p:txEl>
                                              <p:pRg st="2" end="2"/>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33123">
                                            <p:txEl>
                                              <p:pRg st="2" end="2"/>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33123">
                                            <p:txEl>
                                              <p:pRg st="2" end="2"/>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33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216BE0A-8DD2-4306-A85D-DF41786E872B}" type="datetime5">
              <a:rPr lang="en-US"/>
              <a:pPr/>
              <a:t>1-Jan-04</a:t>
            </a:fld>
            <a:endParaRPr lang="en-US"/>
          </a:p>
        </p:txBody>
      </p:sp>
      <p:sp>
        <p:nvSpPr>
          <p:cNvPr id="6" name="Slide Number Placeholder 5"/>
          <p:cNvSpPr>
            <a:spLocks noGrp="1"/>
          </p:cNvSpPr>
          <p:nvPr>
            <p:ph type="sldNum" sz="quarter" idx="12"/>
          </p:nvPr>
        </p:nvSpPr>
        <p:spPr/>
        <p:txBody>
          <a:bodyPr/>
          <a:lstStyle/>
          <a:p>
            <a:fld id="{D31574B2-EC49-448C-A739-61547F29967F}" type="slidenum">
              <a:rPr lang="en-US"/>
              <a:pPr/>
              <a:t>79</a:t>
            </a:fld>
            <a:endParaRPr lang="en-US"/>
          </a:p>
        </p:txBody>
      </p:sp>
      <p:sp>
        <p:nvSpPr>
          <p:cNvPr id="134146" name="Rectangle 2"/>
          <p:cNvSpPr>
            <a:spLocks noGrp="1" noChangeArrowheads="1"/>
          </p:cNvSpPr>
          <p:nvPr>
            <p:ph type="title"/>
          </p:nvPr>
        </p:nvSpPr>
        <p:spPr>
          <a:xfrm>
            <a:off x="609600" y="762000"/>
            <a:ext cx="8153400" cy="1295400"/>
          </a:xfrm>
        </p:spPr>
        <p:txBody>
          <a:bodyPr/>
          <a:lstStyle/>
          <a:p>
            <a:r>
              <a:rPr lang="en-US" sz="2400" b="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latin typeface="Arial Unicode MS" pitchFamily="34" charset="-128"/>
              </a:rPr>
              <a:t/>
            </a:r>
            <a:br>
              <a:rPr lang="en-US" sz="2400" b="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latin typeface="Arial Unicode MS" pitchFamily="34" charset="-128"/>
              </a:rPr>
            </a:br>
            <a:r>
              <a:rPr lang="en-US" sz="2400" b="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t>Rule 83 of the </a:t>
            </a:r>
            <a:br>
              <a:rPr lang="en-US" sz="2400" b="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br>
            <a:r>
              <a:rPr lang="en-US" sz="2400" b="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t>Second Schedule </a:t>
            </a:r>
            <a:br>
              <a:rPr lang="en-US" sz="2400" b="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br>
            <a:r>
              <a:rPr lang="en-US" sz="2400" b="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t>to the Income Tax Act, 1961.</a:t>
            </a:r>
            <a:r>
              <a:rPr lang="en-US" b="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t/>
            </a:r>
            <a:br>
              <a:rPr lang="en-US" b="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rPr>
            </a:br>
            <a:endParaRPr lang="en-US" b="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latin typeface="Rockwell Extra Bold" pitchFamily="18" charset="0"/>
            </a:endParaRPr>
          </a:p>
        </p:txBody>
      </p:sp>
      <p:sp>
        <p:nvSpPr>
          <p:cNvPr id="134147" name="Rectangle 3"/>
          <p:cNvSpPr>
            <a:spLocks noGrp="1" noChangeArrowheads="1"/>
          </p:cNvSpPr>
          <p:nvPr>
            <p:ph type="body" idx="1"/>
          </p:nvPr>
        </p:nvSpPr>
        <p:spPr>
          <a:xfrm>
            <a:off x="838200" y="2286000"/>
            <a:ext cx="8007350" cy="4191000"/>
          </a:xfrm>
        </p:spPr>
        <p:txBody>
          <a:bodyPr/>
          <a:lstStyle/>
          <a:p>
            <a:pPr>
              <a:buFont typeface="Wingdings" pitchFamily="2" charset="2"/>
              <a:buNone/>
            </a:pPr>
            <a:r>
              <a:rPr lang="en-US">
                <a:effectLst>
                  <a:outerShdw blurRad="38100" dist="38100" dir="2700000" algn="tl">
                    <a:srgbClr xmlns:mc="http://schemas.openxmlformats.org/markup-compatibility/2006" xmlns:a14="http://schemas.microsoft.com/office/drawing/2010/main" val="000000" mc:Ignorable=""/>
                  </a:outerShdw>
                </a:effectLst>
              </a:rPr>
              <a:t>   </a:t>
            </a:r>
            <a:r>
              <a:rPr lang="en-US" b="1">
                <a:effectLst>
                  <a:outerShdw blurRad="38100" dist="38100" dir="2700000" algn="tl">
                    <a:srgbClr xmlns:mc="http://schemas.openxmlformats.org/markup-compatibility/2006" xmlns:a14="http://schemas.microsoft.com/office/drawing/2010/main" val="000000" mc:Ignorable=""/>
                  </a:outerShdw>
                </a:effectLst>
              </a:rPr>
              <a:t>Every Recovery officer acting under the provisions of this Schedule </a:t>
            </a:r>
            <a:r>
              <a:rPr lang="en-US" b="1">
                <a:solidFill>
                  <a:srgbClr xmlns:mc="http://schemas.openxmlformats.org/markup-compatibility/2006" xmlns:a14="http://schemas.microsoft.com/office/drawing/2010/main" val="FC8420" mc:Ignorable=""/>
                </a:solidFill>
                <a:effectLst>
                  <a:outerShdw blurRad="38100" dist="38100" dir="2700000" algn="tl">
                    <a:srgbClr xmlns:mc="http://schemas.openxmlformats.org/markup-compatibility/2006" xmlns:a14="http://schemas.microsoft.com/office/drawing/2010/main" val="000000" mc:Ignorable=""/>
                  </a:outerShdw>
                </a:effectLst>
              </a:rPr>
              <a:t>shall have the powers of a civil court</a:t>
            </a:r>
            <a:r>
              <a:rPr lang="en-US" b="1">
                <a:effectLst>
                  <a:outerShdw blurRad="38100" dist="38100" dir="2700000" algn="tl">
                    <a:srgbClr xmlns:mc="http://schemas.openxmlformats.org/markup-compatibility/2006" xmlns:a14="http://schemas.microsoft.com/office/drawing/2010/main" val="000000" mc:Ignorable=""/>
                  </a:outerShdw>
                </a:effectLst>
              </a:rPr>
              <a:t> while trying a suit for the purpose of</a:t>
            </a:r>
            <a:r>
              <a:rPr lang="en-US" b="1">
                <a:solidFill>
                  <a:srgbClr xmlns:mc="http://schemas.openxmlformats.org/markup-compatibility/2006" xmlns:a14="http://schemas.microsoft.com/office/drawing/2010/main" val="66FFFF"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99FF99" mc:Ignorable=""/>
                </a:solidFill>
                <a:effectLst>
                  <a:outerShdw blurRad="38100" dist="38100" dir="2700000" algn="tl">
                    <a:srgbClr xmlns:mc="http://schemas.openxmlformats.org/markup-compatibility/2006" xmlns:a14="http://schemas.microsoft.com/office/drawing/2010/main" val="000000" mc:Ignorable=""/>
                  </a:outerShdw>
                </a:effectLst>
              </a:rPr>
              <a:t>receiving evidence,</a:t>
            </a:r>
            <a:r>
              <a:rPr lang="en-US" b="1">
                <a:solidFill>
                  <a:srgbClr xmlns:mc="http://schemas.openxmlformats.org/markup-compatibility/2006" xmlns:a14="http://schemas.microsoft.com/office/drawing/2010/main" val="66FFFF"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b="1">
                <a:solidFill>
                  <a:schemeClr val="folHlink"/>
                </a:solidFill>
                <a:effectLst>
                  <a:outerShdw blurRad="38100" dist="38100" dir="2700000" algn="tl">
                    <a:srgbClr xmlns:mc="http://schemas.openxmlformats.org/markup-compatibility/2006" xmlns:a14="http://schemas.microsoft.com/office/drawing/2010/main" val="000000" mc:Ignorable=""/>
                  </a:outerShdw>
                </a:effectLst>
              </a:rPr>
              <a:t>administering oaths</a:t>
            </a:r>
            <a:r>
              <a:rPr lang="en-US" b="1">
                <a:solidFill>
                  <a:srgbClr xmlns:mc="http://schemas.openxmlformats.org/markup-compatibility/2006" xmlns:a14="http://schemas.microsoft.com/office/drawing/2010/main" val="66FFFF"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66FFCC" mc:Ignorable=""/>
                </a:solidFill>
                <a:effectLst>
                  <a:outerShdw blurRad="38100" dist="38100" dir="2700000" algn="tl">
                    <a:srgbClr xmlns:mc="http://schemas.openxmlformats.org/markup-compatibility/2006" xmlns:a14="http://schemas.microsoft.com/office/drawing/2010/main" val="000000" mc:Ignorable=""/>
                  </a:outerShdw>
                </a:effectLst>
              </a:rPr>
              <a:t>enforcing the attendance of witnesses</a:t>
            </a:r>
            <a:r>
              <a:rPr lang="en-US" b="1">
                <a:solidFill>
                  <a:srgbClr xmlns:mc="http://schemas.openxmlformats.org/markup-compatibility/2006" xmlns:a14="http://schemas.microsoft.com/office/drawing/2010/main" val="66FFFF"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FF99FF" mc:Ignorable=""/>
                </a:solidFill>
                <a:effectLst>
                  <a:outerShdw blurRad="38100" dist="38100" dir="2700000" algn="tl">
                    <a:srgbClr xmlns:mc="http://schemas.openxmlformats.org/markup-compatibility/2006" xmlns:a14="http://schemas.microsoft.com/office/drawing/2010/main" val="000000" mc:Ignorable=""/>
                  </a:outerShdw>
                </a:effectLst>
              </a:rPr>
              <a:t>and compelling  the production of documents</a:t>
            </a:r>
            <a:r>
              <a:rPr lang="en-US" b="1">
                <a:solidFill>
                  <a:schemeClr val="accent2"/>
                </a:solidFill>
                <a:effectLst>
                  <a:outerShdw blurRad="38100" dist="38100" dir="2700000" algn="tl">
                    <a:srgbClr xmlns:mc="http://schemas.openxmlformats.org/markup-compatibility/2006" xmlns:a14="http://schemas.microsoft.com/office/drawing/2010/main" val="000000" mc:Ignorable=""/>
                  </a:outerShdw>
                </a:effectLst>
              </a:rPr>
              <a:t>.</a:t>
            </a:r>
          </a:p>
          <a:p>
            <a:pPr>
              <a:buFont typeface="Wingdings" pitchFamily="2" charset="2"/>
              <a:buNone/>
            </a:pPr>
            <a:endParaRPr lang="en-US" b="1">
              <a:solidFill>
                <a:srgbClr xmlns:mc="http://schemas.openxmlformats.org/markup-compatibility/2006" xmlns:a14="http://schemas.microsoft.com/office/drawing/2010/main" val="0033CC" mc:Ignorable=""/>
              </a:solidFill>
              <a:effectLst>
                <a:outerShdw blurRad="38100" dist="38100" dir="2700000" algn="tl">
                  <a:srgbClr xmlns:mc="http://schemas.openxmlformats.org/markup-compatibility/2006" xmlns:a14="http://schemas.microsoft.com/office/drawing/2010/main" val="000000" mc:Ignorable=""/>
                </a:outerShdw>
              </a:effectLst>
            </a:endParaRP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16" fill="hold" grpId="0" nodeType="clickEffect">
                                  <p:stCondLst>
                                    <p:cond delay="0"/>
                                  </p:stCondLst>
                                  <p:childTnLst>
                                    <p:animEffect transition="out" filter="circle(in)">
                                      <p:cBhvr>
                                        <p:cTn id="6" dur="2000"/>
                                        <p:tgtEl>
                                          <p:spTgt spid="134146"/>
                                        </p:tgtEl>
                                      </p:cBhvr>
                                    </p:animEffect>
                                    <p:set>
                                      <p:cBhvr>
                                        <p:cTn id="7" dur="1" fill="hold">
                                          <p:stCondLst>
                                            <p:cond delay="1999"/>
                                          </p:stCondLst>
                                        </p:cTn>
                                        <p:tgtEl>
                                          <p:spTgt spid="13414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34147">
                                            <p:txEl>
                                              <p:pRg st="0" end="0"/>
                                            </p:txEl>
                                          </p:spTgt>
                                        </p:tgtEl>
                                        <p:attrNameLst>
                                          <p:attrName>style.visibility</p:attrName>
                                        </p:attrNameLst>
                                      </p:cBhvr>
                                      <p:to>
                                        <p:strVal val="visible"/>
                                      </p:to>
                                    </p:set>
                                    <p:anim calcmode="lin" valueType="num">
                                      <p:cBhvr additive="base">
                                        <p:cTn id="12" dur="500" fill="hold"/>
                                        <p:tgtEl>
                                          <p:spTgt spid="13414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414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AF9E614-0AC9-4674-8419-52813350FAA8}" type="datetime5">
              <a:rPr lang="en-US"/>
              <a:pPr/>
              <a:t>1-Jan-04</a:t>
            </a:fld>
            <a:endParaRPr lang="en-US"/>
          </a:p>
        </p:txBody>
      </p:sp>
      <p:sp>
        <p:nvSpPr>
          <p:cNvPr id="6" name="Slide Number Placeholder 5"/>
          <p:cNvSpPr>
            <a:spLocks noGrp="1"/>
          </p:cNvSpPr>
          <p:nvPr>
            <p:ph type="sldNum" sz="quarter" idx="12"/>
          </p:nvPr>
        </p:nvSpPr>
        <p:spPr/>
        <p:txBody>
          <a:bodyPr/>
          <a:lstStyle/>
          <a:p>
            <a:fld id="{1BB3FEB4-D378-4F74-A9D7-B3DB07C5BC63}" type="slidenum">
              <a:rPr lang="en-US"/>
              <a:pPr/>
              <a:t>80</a:t>
            </a:fld>
            <a:endParaRPr lang="en-US"/>
          </a:p>
        </p:txBody>
      </p:sp>
      <p:sp>
        <p:nvSpPr>
          <p:cNvPr id="135170" name="Rectangle 2"/>
          <p:cNvSpPr>
            <a:spLocks noGrp="1" noChangeArrowheads="1"/>
          </p:cNvSpPr>
          <p:nvPr>
            <p:ph type="title"/>
          </p:nvPr>
        </p:nvSpPr>
        <p:spPr>
          <a:xfrm>
            <a:off x="457200" y="277813"/>
            <a:ext cx="8229600" cy="595312"/>
          </a:xfrm>
        </p:spPr>
        <p:txBody>
          <a:bodyPr/>
          <a:lstStyle/>
          <a:p>
            <a:r>
              <a:rPr lang="en-US" sz="2800" b="1">
                <a:solidFill>
                  <a:srgbClr xmlns:mc="http://schemas.openxmlformats.org/markup-compatibility/2006" xmlns:a14="http://schemas.microsoft.com/office/drawing/2010/main" val="FF00FF" mc:Ignorable=""/>
                </a:solidFill>
                <a:effectLst>
                  <a:outerShdw blurRad="38100" dist="38100" dir="2700000" algn="tl">
                    <a:srgbClr xmlns:mc="http://schemas.openxmlformats.org/markup-compatibility/2006" xmlns:a14="http://schemas.microsoft.com/office/drawing/2010/main" val="000000" mc:Ignorable=""/>
                  </a:outerShdw>
                </a:effectLst>
                <a:latin typeface="Arial Unicode MS" pitchFamily="34" charset="-128"/>
              </a:rPr>
              <a:t>Now see Sec. 78 (1) of  the ESI Act, 1948</a:t>
            </a:r>
            <a:r>
              <a:rPr lang="en-US" sz="5400" b="1">
                <a:effectLst>
                  <a:outerShdw blurRad="38100" dist="38100" dir="2700000" algn="tl">
                    <a:srgbClr xmlns:mc="http://schemas.openxmlformats.org/markup-compatibility/2006" xmlns:a14="http://schemas.microsoft.com/office/drawing/2010/main" val="000000" mc:Ignorable=""/>
                  </a:outerShdw>
                </a:effectLst>
                <a:latin typeface="Arial Unicode MS" pitchFamily="34" charset="-128"/>
              </a:rPr>
              <a:t> </a:t>
            </a:r>
          </a:p>
        </p:txBody>
      </p:sp>
      <p:sp>
        <p:nvSpPr>
          <p:cNvPr id="135171" name="Rectangle 3"/>
          <p:cNvSpPr>
            <a:spLocks noGrp="1" noChangeArrowheads="1"/>
          </p:cNvSpPr>
          <p:nvPr>
            <p:ph type="body" idx="1"/>
          </p:nvPr>
        </p:nvSpPr>
        <p:spPr>
          <a:xfrm>
            <a:off x="304800" y="1447800"/>
            <a:ext cx="8540750" cy="5029200"/>
          </a:xfrm>
        </p:spPr>
        <p:txBody>
          <a:bodyPr/>
          <a:lstStyle/>
          <a:p>
            <a:pPr>
              <a:buFont typeface="Wingdings" pitchFamily="2" charset="2"/>
              <a:buNone/>
            </a:pPr>
            <a:r>
              <a:rPr lang="en-US" b="1">
                <a:effectLst>
                  <a:outerShdw blurRad="38100" dist="38100" dir="2700000" algn="tl">
                    <a:srgbClr xmlns:mc="http://schemas.openxmlformats.org/markup-compatibility/2006" xmlns:a14="http://schemas.microsoft.com/office/drawing/2010/main" val="000000" mc:Ignorable=""/>
                  </a:outerShdw>
                </a:effectLst>
              </a:rPr>
              <a:t>  The E I Court shall have all the powers of a civil court for the purposes of </a:t>
            </a:r>
          </a:p>
          <a:p>
            <a:pPr>
              <a:buFont typeface="Wingdings" pitchFamily="2" charset="2"/>
              <a:buNone/>
            </a:pPr>
            <a:r>
              <a:rPr lang="en-US" b="1">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FFFF66" mc:Ignorable=""/>
                </a:solidFill>
                <a:effectLst>
                  <a:outerShdw blurRad="38100" dist="38100" dir="2700000" algn="tl">
                    <a:srgbClr xmlns:mc="http://schemas.openxmlformats.org/markup-compatibility/2006" xmlns:a14="http://schemas.microsoft.com/office/drawing/2010/main" val="000000" mc:Ignorable=""/>
                  </a:outerShdw>
                </a:effectLst>
              </a:rPr>
              <a:t>summoning and enforcing the attendance of witnesses, </a:t>
            </a:r>
          </a:p>
          <a:p>
            <a:pPr>
              <a:buFont typeface="Wingdings" pitchFamily="2" charset="2"/>
              <a:buNone/>
            </a:pPr>
            <a:r>
              <a:rPr lang="en-US" b="1">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rPr>
              <a:t>compelling the discovery and production of documents and material objects,</a:t>
            </a:r>
            <a:r>
              <a:rPr lang="en-US" b="1">
                <a:effectLst>
                  <a:outerShdw blurRad="38100" dist="38100" dir="2700000" algn="tl">
                    <a:srgbClr xmlns:mc="http://schemas.openxmlformats.org/markup-compatibility/2006" xmlns:a14="http://schemas.microsoft.com/office/drawing/2010/main" val="000000" mc:Ignorable=""/>
                  </a:outerShdw>
                </a:effectLst>
              </a:rPr>
              <a:t> </a:t>
            </a:r>
          </a:p>
          <a:p>
            <a:pPr>
              <a:buFont typeface="Wingdings" pitchFamily="2" charset="2"/>
              <a:buNone/>
            </a:pPr>
            <a:r>
              <a:rPr lang="en-US" b="1">
                <a:effectLst>
                  <a:outerShdw blurRad="38100" dist="38100" dir="2700000" algn="tl">
                    <a:srgbClr xmlns:mc="http://schemas.openxmlformats.org/markup-compatibility/2006" xmlns:a14="http://schemas.microsoft.com/office/drawing/2010/main" val="000000" mc:Ignorable=""/>
                  </a:outerShdw>
                </a:effectLst>
              </a:rPr>
              <a:t>   </a:t>
            </a:r>
            <a:r>
              <a:rPr lang="en-US" b="1">
                <a:solidFill>
                  <a:srgbClr xmlns:mc="http://schemas.openxmlformats.org/markup-compatibility/2006" xmlns:a14="http://schemas.microsoft.com/office/drawing/2010/main" val="99FF99" mc:Ignorable=""/>
                </a:solidFill>
                <a:effectLst>
                  <a:outerShdw blurRad="38100" dist="38100" dir="2700000" algn="tl">
                    <a:srgbClr xmlns:mc="http://schemas.openxmlformats.org/markup-compatibility/2006" xmlns:a14="http://schemas.microsoft.com/office/drawing/2010/main" val="000000" mc:Ignorable=""/>
                  </a:outerShdw>
                </a:effectLst>
              </a:rPr>
              <a:t>administering oath and recording evidence.</a:t>
            </a:r>
            <a:r>
              <a:rPr lang="en-US" b="1">
                <a:solidFill>
                  <a:schemeClr val="folHlink"/>
                </a:solidFill>
                <a:effectLst>
                  <a:outerShdw blurRad="38100" dist="38100" dir="2700000" algn="tl">
                    <a:srgbClr xmlns:mc="http://schemas.openxmlformats.org/markup-compatibility/2006" xmlns:a14="http://schemas.microsoft.com/office/drawing/2010/main" val="000000" mc:Ignorable=""/>
                  </a:outerShdw>
                </a:effectLst>
              </a:rPr>
              <a:t>  </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135171">
                                            <p:txEl>
                                              <p:pRg st="1" end="1"/>
                                            </p:txEl>
                                          </p:spTgt>
                                        </p:tgtEl>
                                        <p:attrNameLst>
                                          <p:attrName>style.visibility</p:attrName>
                                        </p:attrNameLst>
                                      </p:cBhvr>
                                      <p:to>
                                        <p:strVal val="visible"/>
                                      </p:to>
                                    </p:set>
                                    <p:anim calcmode="lin" valueType="num">
                                      <p:cBhvr>
                                        <p:cTn id="7" dur="2000" fill="hold"/>
                                        <p:tgtEl>
                                          <p:spTgt spid="135171">
                                            <p:txEl>
                                              <p:pRg st="1" end="1"/>
                                            </p:txEl>
                                          </p:spTgt>
                                        </p:tgtEl>
                                        <p:attrNameLst>
                                          <p:attrName>ppt_w</p:attrName>
                                        </p:attrNameLst>
                                      </p:cBhvr>
                                      <p:tavLst>
                                        <p:tav tm="0">
                                          <p:val>
                                            <p:strVal val="#ppt_w*0.05"/>
                                          </p:val>
                                        </p:tav>
                                        <p:tav tm="100000">
                                          <p:val>
                                            <p:strVal val="#ppt_w"/>
                                          </p:val>
                                        </p:tav>
                                      </p:tavLst>
                                    </p:anim>
                                    <p:anim calcmode="lin" valueType="num">
                                      <p:cBhvr>
                                        <p:cTn id="8" dur="2000" fill="hold"/>
                                        <p:tgtEl>
                                          <p:spTgt spid="135171">
                                            <p:txEl>
                                              <p:pRg st="1" end="1"/>
                                            </p:txEl>
                                          </p:spTgt>
                                        </p:tgtEl>
                                        <p:attrNameLst>
                                          <p:attrName>ppt_h</p:attrName>
                                        </p:attrNameLst>
                                      </p:cBhvr>
                                      <p:tavLst>
                                        <p:tav tm="0">
                                          <p:val>
                                            <p:strVal val="#ppt_h"/>
                                          </p:val>
                                        </p:tav>
                                        <p:tav tm="100000">
                                          <p:val>
                                            <p:strVal val="#ppt_h"/>
                                          </p:val>
                                        </p:tav>
                                      </p:tavLst>
                                    </p:anim>
                                    <p:anim calcmode="lin" valueType="num">
                                      <p:cBhvr>
                                        <p:cTn id="9" dur="2000" fill="hold"/>
                                        <p:tgtEl>
                                          <p:spTgt spid="135171">
                                            <p:txEl>
                                              <p:pRg st="1" end="1"/>
                                            </p:txEl>
                                          </p:spTgt>
                                        </p:tgtEl>
                                        <p:attrNameLst>
                                          <p:attrName>ppt_x</p:attrName>
                                        </p:attrNameLst>
                                      </p:cBhvr>
                                      <p:tavLst>
                                        <p:tav tm="0">
                                          <p:val>
                                            <p:strVal val="#ppt_x-.2"/>
                                          </p:val>
                                        </p:tav>
                                        <p:tav tm="100000">
                                          <p:val>
                                            <p:strVal val="#ppt_x"/>
                                          </p:val>
                                        </p:tav>
                                      </p:tavLst>
                                    </p:anim>
                                    <p:anim calcmode="lin" valueType="num">
                                      <p:cBhvr>
                                        <p:cTn id="10" dur="2000" fill="hold"/>
                                        <p:tgtEl>
                                          <p:spTgt spid="135171">
                                            <p:txEl>
                                              <p:pRg st="1" end="1"/>
                                            </p:txEl>
                                          </p:spTgt>
                                        </p:tgtEl>
                                        <p:attrNameLst>
                                          <p:attrName>ppt_y</p:attrName>
                                        </p:attrNameLst>
                                      </p:cBhvr>
                                      <p:tavLst>
                                        <p:tav tm="0">
                                          <p:val>
                                            <p:strVal val="#ppt_y"/>
                                          </p:val>
                                        </p:tav>
                                        <p:tav tm="100000">
                                          <p:val>
                                            <p:strVal val="#ppt_y"/>
                                          </p:val>
                                        </p:tav>
                                      </p:tavLst>
                                    </p:anim>
                                    <p:animEffect transition="in" filter="fade">
                                      <p:cBhvr>
                                        <p:cTn id="11" dur="2000"/>
                                        <p:tgtEl>
                                          <p:spTgt spid="135171">
                                            <p:txEl>
                                              <p:pRg st="1" end="1"/>
                                            </p:txEl>
                                          </p:spTgt>
                                        </p:tgtEl>
                                      </p:cBhvr>
                                    </p:animEffect>
                                  </p:childTnLst>
                                </p:cTn>
                              </p:par>
                            </p:childTnLst>
                          </p:cTn>
                        </p:par>
                        <p:par>
                          <p:cTn id="12" fill="hold">
                            <p:stCondLst>
                              <p:cond delay="2000"/>
                            </p:stCondLst>
                            <p:childTnLst>
                              <p:par>
                                <p:cTn id="13" presetID="54" presetClass="entr" presetSubtype="0" accel="100000" fill="hold" nodeType="afterEffect">
                                  <p:stCondLst>
                                    <p:cond delay="0"/>
                                  </p:stCondLst>
                                  <p:childTnLst>
                                    <p:set>
                                      <p:cBhvr>
                                        <p:cTn id="14" dur="1" fill="hold">
                                          <p:stCondLst>
                                            <p:cond delay="0"/>
                                          </p:stCondLst>
                                        </p:cTn>
                                        <p:tgtEl>
                                          <p:spTgt spid="135171">
                                            <p:txEl>
                                              <p:pRg st="2" end="2"/>
                                            </p:txEl>
                                          </p:spTgt>
                                        </p:tgtEl>
                                        <p:attrNameLst>
                                          <p:attrName>style.visibility</p:attrName>
                                        </p:attrNameLst>
                                      </p:cBhvr>
                                      <p:to>
                                        <p:strVal val="visible"/>
                                      </p:to>
                                    </p:set>
                                    <p:anim calcmode="lin" valueType="num">
                                      <p:cBhvr>
                                        <p:cTn id="15" dur="2000" fill="hold"/>
                                        <p:tgtEl>
                                          <p:spTgt spid="135171">
                                            <p:txEl>
                                              <p:pRg st="2" end="2"/>
                                            </p:txEl>
                                          </p:spTgt>
                                        </p:tgtEl>
                                        <p:attrNameLst>
                                          <p:attrName>ppt_w</p:attrName>
                                        </p:attrNameLst>
                                      </p:cBhvr>
                                      <p:tavLst>
                                        <p:tav tm="0">
                                          <p:val>
                                            <p:strVal val="#ppt_w*0.05"/>
                                          </p:val>
                                        </p:tav>
                                        <p:tav tm="100000">
                                          <p:val>
                                            <p:strVal val="#ppt_w"/>
                                          </p:val>
                                        </p:tav>
                                      </p:tavLst>
                                    </p:anim>
                                    <p:anim calcmode="lin" valueType="num">
                                      <p:cBhvr>
                                        <p:cTn id="16" dur="2000" fill="hold"/>
                                        <p:tgtEl>
                                          <p:spTgt spid="135171">
                                            <p:txEl>
                                              <p:pRg st="2" end="2"/>
                                            </p:txEl>
                                          </p:spTgt>
                                        </p:tgtEl>
                                        <p:attrNameLst>
                                          <p:attrName>ppt_h</p:attrName>
                                        </p:attrNameLst>
                                      </p:cBhvr>
                                      <p:tavLst>
                                        <p:tav tm="0">
                                          <p:val>
                                            <p:strVal val="#ppt_h"/>
                                          </p:val>
                                        </p:tav>
                                        <p:tav tm="100000">
                                          <p:val>
                                            <p:strVal val="#ppt_h"/>
                                          </p:val>
                                        </p:tav>
                                      </p:tavLst>
                                    </p:anim>
                                    <p:anim calcmode="lin" valueType="num">
                                      <p:cBhvr>
                                        <p:cTn id="17" dur="2000" fill="hold"/>
                                        <p:tgtEl>
                                          <p:spTgt spid="135171">
                                            <p:txEl>
                                              <p:pRg st="2" end="2"/>
                                            </p:txEl>
                                          </p:spTgt>
                                        </p:tgtEl>
                                        <p:attrNameLst>
                                          <p:attrName>ppt_x</p:attrName>
                                        </p:attrNameLst>
                                      </p:cBhvr>
                                      <p:tavLst>
                                        <p:tav tm="0">
                                          <p:val>
                                            <p:strVal val="#ppt_x-.2"/>
                                          </p:val>
                                        </p:tav>
                                        <p:tav tm="100000">
                                          <p:val>
                                            <p:strVal val="#ppt_x"/>
                                          </p:val>
                                        </p:tav>
                                      </p:tavLst>
                                    </p:anim>
                                    <p:anim calcmode="lin" valueType="num">
                                      <p:cBhvr>
                                        <p:cTn id="18" dur="2000" fill="hold"/>
                                        <p:tgtEl>
                                          <p:spTgt spid="135171">
                                            <p:txEl>
                                              <p:pRg st="2" end="2"/>
                                            </p:txEl>
                                          </p:spTgt>
                                        </p:tgtEl>
                                        <p:attrNameLst>
                                          <p:attrName>ppt_y</p:attrName>
                                        </p:attrNameLst>
                                      </p:cBhvr>
                                      <p:tavLst>
                                        <p:tav tm="0">
                                          <p:val>
                                            <p:strVal val="#ppt_y"/>
                                          </p:val>
                                        </p:tav>
                                        <p:tav tm="100000">
                                          <p:val>
                                            <p:strVal val="#ppt_y"/>
                                          </p:val>
                                        </p:tav>
                                      </p:tavLst>
                                    </p:anim>
                                    <p:animEffect transition="in" filter="fade">
                                      <p:cBhvr>
                                        <p:cTn id="19" dur="2000"/>
                                        <p:tgtEl>
                                          <p:spTgt spid="135171">
                                            <p:txEl>
                                              <p:pRg st="2" end="2"/>
                                            </p:txEl>
                                          </p:spTgt>
                                        </p:tgtEl>
                                      </p:cBhvr>
                                    </p:animEffect>
                                  </p:childTnLst>
                                </p:cTn>
                              </p:par>
                            </p:childTnLst>
                          </p:cTn>
                        </p:par>
                        <p:par>
                          <p:cTn id="20" fill="hold">
                            <p:stCondLst>
                              <p:cond delay="4000"/>
                            </p:stCondLst>
                            <p:childTnLst>
                              <p:par>
                                <p:cTn id="21" presetID="54" presetClass="entr" presetSubtype="0" accel="100000" fill="hold" nodeType="afterEffect">
                                  <p:stCondLst>
                                    <p:cond delay="0"/>
                                  </p:stCondLst>
                                  <p:childTnLst>
                                    <p:set>
                                      <p:cBhvr>
                                        <p:cTn id="22" dur="1" fill="hold">
                                          <p:stCondLst>
                                            <p:cond delay="0"/>
                                          </p:stCondLst>
                                        </p:cTn>
                                        <p:tgtEl>
                                          <p:spTgt spid="135171">
                                            <p:txEl>
                                              <p:pRg st="3" end="3"/>
                                            </p:txEl>
                                          </p:spTgt>
                                        </p:tgtEl>
                                        <p:attrNameLst>
                                          <p:attrName>style.visibility</p:attrName>
                                        </p:attrNameLst>
                                      </p:cBhvr>
                                      <p:to>
                                        <p:strVal val="visible"/>
                                      </p:to>
                                    </p:set>
                                    <p:anim calcmode="lin" valueType="num">
                                      <p:cBhvr>
                                        <p:cTn id="23" dur="3000" fill="hold"/>
                                        <p:tgtEl>
                                          <p:spTgt spid="135171">
                                            <p:txEl>
                                              <p:pRg st="3" end="3"/>
                                            </p:txEl>
                                          </p:spTgt>
                                        </p:tgtEl>
                                        <p:attrNameLst>
                                          <p:attrName>ppt_w</p:attrName>
                                        </p:attrNameLst>
                                      </p:cBhvr>
                                      <p:tavLst>
                                        <p:tav tm="0">
                                          <p:val>
                                            <p:strVal val="#ppt_w*0.05"/>
                                          </p:val>
                                        </p:tav>
                                        <p:tav tm="100000">
                                          <p:val>
                                            <p:strVal val="#ppt_w"/>
                                          </p:val>
                                        </p:tav>
                                      </p:tavLst>
                                    </p:anim>
                                    <p:anim calcmode="lin" valueType="num">
                                      <p:cBhvr>
                                        <p:cTn id="24" dur="3000" fill="hold"/>
                                        <p:tgtEl>
                                          <p:spTgt spid="135171">
                                            <p:txEl>
                                              <p:pRg st="3" end="3"/>
                                            </p:txEl>
                                          </p:spTgt>
                                        </p:tgtEl>
                                        <p:attrNameLst>
                                          <p:attrName>ppt_h</p:attrName>
                                        </p:attrNameLst>
                                      </p:cBhvr>
                                      <p:tavLst>
                                        <p:tav tm="0">
                                          <p:val>
                                            <p:strVal val="#ppt_h"/>
                                          </p:val>
                                        </p:tav>
                                        <p:tav tm="100000">
                                          <p:val>
                                            <p:strVal val="#ppt_h"/>
                                          </p:val>
                                        </p:tav>
                                      </p:tavLst>
                                    </p:anim>
                                    <p:anim calcmode="lin" valueType="num">
                                      <p:cBhvr>
                                        <p:cTn id="25" dur="3000" fill="hold"/>
                                        <p:tgtEl>
                                          <p:spTgt spid="135171">
                                            <p:txEl>
                                              <p:pRg st="3" end="3"/>
                                            </p:txEl>
                                          </p:spTgt>
                                        </p:tgtEl>
                                        <p:attrNameLst>
                                          <p:attrName>ppt_x</p:attrName>
                                        </p:attrNameLst>
                                      </p:cBhvr>
                                      <p:tavLst>
                                        <p:tav tm="0">
                                          <p:val>
                                            <p:strVal val="#ppt_x-.2"/>
                                          </p:val>
                                        </p:tav>
                                        <p:tav tm="100000">
                                          <p:val>
                                            <p:strVal val="#ppt_x"/>
                                          </p:val>
                                        </p:tav>
                                      </p:tavLst>
                                    </p:anim>
                                    <p:anim calcmode="lin" valueType="num">
                                      <p:cBhvr>
                                        <p:cTn id="26" dur="3000" fill="hold"/>
                                        <p:tgtEl>
                                          <p:spTgt spid="135171">
                                            <p:txEl>
                                              <p:pRg st="3" end="3"/>
                                            </p:txEl>
                                          </p:spTgt>
                                        </p:tgtEl>
                                        <p:attrNameLst>
                                          <p:attrName>ppt_y</p:attrName>
                                        </p:attrNameLst>
                                      </p:cBhvr>
                                      <p:tavLst>
                                        <p:tav tm="0">
                                          <p:val>
                                            <p:strVal val="#ppt_y"/>
                                          </p:val>
                                        </p:tav>
                                        <p:tav tm="100000">
                                          <p:val>
                                            <p:strVal val="#ppt_y"/>
                                          </p:val>
                                        </p:tav>
                                      </p:tavLst>
                                    </p:anim>
                                    <p:animEffect transition="in" filter="fade">
                                      <p:cBhvr>
                                        <p:cTn id="27" dur="3000"/>
                                        <p:tgtEl>
                                          <p:spTgt spid="135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D786E8E-FC15-4C3D-8DE1-4BAAF1BB2341}" type="datetime5">
              <a:rPr lang="en-US"/>
              <a:pPr/>
              <a:t>1-Jan-04</a:t>
            </a:fld>
            <a:endParaRPr lang="en-US"/>
          </a:p>
        </p:txBody>
      </p:sp>
      <p:sp>
        <p:nvSpPr>
          <p:cNvPr id="6" name="Slide Number Placeholder 5"/>
          <p:cNvSpPr>
            <a:spLocks noGrp="1"/>
          </p:cNvSpPr>
          <p:nvPr>
            <p:ph type="sldNum" sz="quarter" idx="12"/>
          </p:nvPr>
        </p:nvSpPr>
        <p:spPr/>
        <p:txBody>
          <a:bodyPr/>
          <a:lstStyle/>
          <a:p>
            <a:fld id="{2B02240E-4A5B-486D-AE09-6445BFEF3212}" type="slidenum">
              <a:rPr lang="en-US"/>
              <a:pPr/>
              <a:t>81</a:t>
            </a:fld>
            <a:endParaRPr lang="en-US"/>
          </a:p>
        </p:txBody>
      </p:sp>
      <p:sp>
        <p:nvSpPr>
          <p:cNvPr id="136194" name="Rectangle 2"/>
          <p:cNvSpPr>
            <a:spLocks noGrp="1" noChangeArrowheads="1"/>
          </p:cNvSpPr>
          <p:nvPr>
            <p:ph type="title"/>
          </p:nvPr>
        </p:nvSpPr>
        <p:spPr>
          <a:xfrm>
            <a:off x="457200" y="277813"/>
            <a:ext cx="8229600" cy="3303587"/>
          </a:xfrm>
        </p:spPr>
        <p:txBody>
          <a:bodyPr/>
          <a:lstStyle/>
          <a:p>
            <a:r>
              <a:rPr lang="en-US" b="1" dirty="0"/>
              <a:t>Judicial Officers Protection Act, 1850</a:t>
            </a:r>
          </a:p>
        </p:txBody>
      </p:sp>
      <p:sp>
        <p:nvSpPr>
          <p:cNvPr id="136195" name="Rectangle 3"/>
          <p:cNvSpPr>
            <a:spLocks noGrp="1" noChangeArrowheads="1"/>
          </p:cNvSpPr>
          <p:nvPr>
            <p:ph type="body" idx="1"/>
          </p:nvPr>
        </p:nvSpPr>
        <p:spPr>
          <a:xfrm>
            <a:off x="457200" y="3505200"/>
            <a:ext cx="8229600" cy="2625725"/>
          </a:xfrm>
        </p:spPr>
        <p:txBody>
          <a:bodyPr/>
          <a:lstStyle/>
          <a:p>
            <a:pPr>
              <a:buFont typeface="Wingdings" pitchFamily="2" charset="2"/>
              <a:buNone/>
            </a:pPr>
            <a:r>
              <a:rPr lang="en-US" dirty="0"/>
              <a:t>What does it protect</a:t>
            </a:r>
            <a:r>
              <a:rPr lang="en-US" dirty="0" smtClean="0"/>
              <a:t>?</a:t>
            </a:r>
          </a:p>
          <a:p>
            <a:pPr>
              <a:buFont typeface="Wingdings" pitchFamily="2" charset="2"/>
              <a:buNone/>
            </a:pPr>
            <a:endParaRPr lang="en-US" dirty="0"/>
          </a:p>
          <a:p>
            <a:pPr>
              <a:buFont typeface="Wingdings" pitchFamily="2" charset="2"/>
              <a:buNone/>
            </a:pPr>
            <a:endParaRPr lang="en-US" dirty="0"/>
          </a:p>
          <a:p>
            <a:pPr algn="r">
              <a:buFont typeface="Wingdings" pitchFamily="2" charset="2"/>
              <a:buNone/>
            </a:pPr>
            <a:r>
              <a:rPr lang="en-US" sz="1600" dirty="0" smtClean="0"/>
              <a:t>How many Sections are there in this Act?</a:t>
            </a:r>
            <a:endParaRPr lang="en-US" sz="1600"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subTitle" idx="1"/>
          </p:nvPr>
        </p:nvSpPr>
        <p:spPr>
          <a:xfrm>
            <a:off x="381000" y="1066800"/>
            <a:ext cx="8763000" cy="4648200"/>
          </a:xfrm>
        </p:spPr>
        <p:txBody>
          <a:bodyPr/>
          <a:lstStyle/>
          <a:p>
            <a:pPr marL="660400" indent="-660400" algn="l">
              <a:lnSpc>
                <a:spcPct val="90000"/>
              </a:lnSpc>
            </a:pPr>
            <a:r>
              <a:rPr lang="en-US" b="1" i="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rPr>
              <a:t>Primary objectives: </a:t>
            </a:r>
          </a:p>
          <a:p>
            <a:pPr marL="660400" indent="-660400" algn="l">
              <a:lnSpc>
                <a:spcPct val="90000"/>
              </a:lnSpc>
              <a:buFont typeface="Wingdings" pitchFamily="2" charset="2"/>
              <a:buAutoNum type="romanLcParenBoth"/>
            </a:pPr>
            <a:r>
              <a:rPr lang="en-US" b="1" dirty="0">
                <a:solidFill>
                  <a:srgbClr xmlns:mc="http://schemas.openxmlformats.org/markup-compatibility/2006" xmlns:a14="http://schemas.microsoft.com/office/drawing/2010/main" val="99FF99" mc:Ignorable=""/>
                </a:solidFill>
                <a:effectLst>
                  <a:outerShdw blurRad="38100" dist="38100" dir="2700000" algn="tl">
                    <a:srgbClr xmlns:mc="http://schemas.openxmlformats.org/markup-compatibility/2006" xmlns:a14="http://schemas.microsoft.com/office/drawing/2010/main" val="000000" mc:Ignorable=""/>
                  </a:outerShdw>
                </a:effectLst>
              </a:rPr>
              <a:t>For the protection of Judicial Officers </a:t>
            </a:r>
          </a:p>
          <a:p>
            <a:pPr marL="660400" indent="-660400" algn="l">
              <a:lnSpc>
                <a:spcPct val="90000"/>
              </a:lnSpc>
              <a:buFont typeface="Wingdings" pitchFamily="2" charset="2"/>
              <a:buAutoNum type="romanLcParenBoth"/>
            </a:pPr>
            <a:r>
              <a:rPr lang="en-US" b="1" dirty="0">
                <a:solidFill>
                  <a:srgbClr xmlns:mc="http://schemas.openxmlformats.org/markup-compatibility/2006" xmlns:a14="http://schemas.microsoft.com/office/drawing/2010/main" val="99FF99" mc:Ignorable=""/>
                </a:solidFill>
                <a:effectLst>
                  <a:outerShdw blurRad="38100" dist="38100" dir="2700000" algn="tl">
                    <a:srgbClr xmlns:mc="http://schemas.openxmlformats.org/markup-compatibility/2006" xmlns:a14="http://schemas.microsoft.com/office/drawing/2010/main" val="000000" mc:Ignorable=""/>
                  </a:outerShdw>
                </a:effectLst>
              </a:rPr>
              <a:t>For the greater protection of Magistrates and others acting judicially</a:t>
            </a:r>
          </a:p>
          <a:p>
            <a:pPr marL="660400" indent="-660400" algn="l">
              <a:lnSpc>
                <a:spcPct val="90000"/>
              </a:lnSpc>
            </a:pPr>
            <a:endParaRPr lang="en-US" b="1" i="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endParaRPr>
          </a:p>
          <a:p>
            <a:pPr marL="660400" indent="-660400" algn="l">
              <a:lnSpc>
                <a:spcPct val="90000"/>
              </a:lnSpc>
            </a:pPr>
            <a:r>
              <a:rPr lang="en-US" b="1" i="1" dirty="0">
                <a:solidFill>
                  <a:srgbClr xmlns:mc="http://schemas.openxmlformats.org/markup-compatibility/2006" xmlns:a14="http://schemas.microsoft.com/office/drawing/2010/main" val="00FFFF" mc:Ignorable=""/>
                </a:solidFill>
                <a:effectLst>
                  <a:outerShdw blurRad="38100" dist="38100" dir="2700000" algn="tl">
                    <a:srgbClr xmlns:mc="http://schemas.openxmlformats.org/markup-compatibility/2006" xmlns:a14="http://schemas.microsoft.com/office/drawing/2010/main" val="000000" mc:Ignorable=""/>
                  </a:outerShdw>
                </a:effectLst>
              </a:rPr>
              <a:t>Ancillary objective: </a:t>
            </a:r>
          </a:p>
          <a:p>
            <a:pPr marL="660400" indent="-660400" algn="l">
              <a:lnSpc>
                <a:spcPct val="90000"/>
              </a:lnSpc>
            </a:pPr>
            <a:r>
              <a:rPr lang="en-US" b="1"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      To protect persons executing decrees and orders passed by judiciary</a:t>
            </a:r>
            <a:r>
              <a:rPr lang="en-US" b="1" dirty="0" smtClean="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a:t>
            </a:r>
          </a:p>
          <a:p>
            <a:pPr marL="660400" indent="-660400" algn="r">
              <a:lnSpc>
                <a:spcPct val="90000"/>
              </a:lnSpc>
            </a:pPr>
            <a:r>
              <a:rPr lang="en-US"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sym typeface="Webdings"/>
              </a:rPr>
              <a:t></a:t>
            </a:r>
            <a:endParaRPr lang="en-US"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endParaRP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idx="1"/>
          </p:nvPr>
        </p:nvSpPr>
        <p:spPr>
          <a:xfrm>
            <a:off x="457200" y="685800"/>
            <a:ext cx="7467600" cy="5445125"/>
          </a:xfrm>
        </p:spPr>
        <p:txBody>
          <a:bodyPr/>
          <a:lstStyle/>
          <a:p>
            <a:pPr>
              <a:buFont typeface="Wingdings" pitchFamily="2" charset="2"/>
              <a:buNone/>
            </a:pPr>
            <a:r>
              <a:rPr lang="en-US" dirty="0">
                <a:effectLst>
                  <a:outerShdw blurRad="38100" dist="38100" dir="2700000" algn="tl">
                    <a:srgbClr xmlns:mc="http://schemas.openxmlformats.org/markup-compatibility/2006" xmlns:a14="http://schemas.microsoft.com/office/drawing/2010/main" val="000000" mc:Ignorable=""/>
                  </a:outerShdw>
                </a:effectLst>
              </a:rPr>
              <a:t>  </a:t>
            </a:r>
            <a:r>
              <a:rPr lang="en-US" b="1" dirty="0">
                <a:solidFill>
                  <a:srgbClr xmlns:mc="http://schemas.openxmlformats.org/markup-compatibility/2006" xmlns:a14="http://schemas.microsoft.com/office/drawing/2010/main" val="CCFF99" mc:Ignorable=""/>
                </a:solidFill>
                <a:effectLst>
                  <a:outerShdw blurRad="38100" dist="38100" dir="2700000" algn="tl">
                    <a:srgbClr xmlns:mc="http://schemas.openxmlformats.org/markup-compatibility/2006" xmlns:a14="http://schemas.microsoft.com/office/drawing/2010/main" val="000000" mc:Ignorable=""/>
                  </a:outerShdw>
                </a:effectLst>
              </a:rPr>
              <a:t>The Act extends to all persons who </a:t>
            </a:r>
            <a:r>
              <a:rPr lang="en-US" b="1" dirty="0">
                <a:solidFill>
                  <a:srgbClr xmlns:mc="http://schemas.openxmlformats.org/markup-compatibility/2006" xmlns:a14="http://schemas.microsoft.com/office/drawing/2010/main" val="FC8420" mc:Ignorable=""/>
                </a:solidFill>
                <a:effectLst>
                  <a:outerShdw blurRad="38100" dist="38100" dir="2700000" algn="tl">
                    <a:srgbClr xmlns:mc="http://schemas.openxmlformats.org/markup-compatibility/2006" xmlns:a14="http://schemas.microsoft.com/office/drawing/2010/main" val="000000" mc:Ignorable=""/>
                  </a:outerShdw>
                </a:effectLst>
              </a:rPr>
              <a:t>act judicially</a:t>
            </a:r>
            <a:r>
              <a:rPr lang="en-US" b="1" dirty="0">
                <a:solidFill>
                  <a:srgbClr xmlns:mc="http://schemas.openxmlformats.org/markup-compatibility/2006" xmlns:a14="http://schemas.microsoft.com/office/drawing/2010/main" val="CCFF99" mc:Ignorable=""/>
                </a:solidFill>
                <a:effectLst>
                  <a:outerShdw blurRad="38100" dist="38100" dir="2700000" algn="tl">
                    <a:srgbClr xmlns:mc="http://schemas.openxmlformats.org/markup-compatibility/2006" xmlns:a14="http://schemas.microsoft.com/office/drawing/2010/main" val="000000" mc:Ignorable=""/>
                  </a:outerShdw>
                </a:effectLst>
              </a:rPr>
              <a:t> – broadly speaking “</a:t>
            </a:r>
            <a:r>
              <a:rPr lang="en-US" b="1" dirty="0">
                <a:solidFill>
                  <a:srgbClr xmlns:mc="http://schemas.openxmlformats.org/markup-compatibility/2006" xmlns:a14="http://schemas.microsoft.com/office/drawing/2010/main" val="10E4FA" mc:Ignorable=""/>
                </a:solidFill>
                <a:effectLst>
                  <a:outerShdw blurRad="38100" dist="38100" dir="2700000" algn="tl">
                    <a:srgbClr xmlns:mc="http://schemas.openxmlformats.org/markup-compatibility/2006" xmlns:a14="http://schemas.microsoft.com/office/drawing/2010/main" val="000000" mc:Ignorable=""/>
                  </a:outerShdw>
                </a:effectLst>
              </a:rPr>
              <a:t>Judges</a:t>
            </a:r>
            <a:r>
              <a:rPr lang="en-US" b="1" dirty="0">
                <a:solidFill>
                  <a:srgbClr xmlns:mc="http://schemas.openxmlformats.org/markup-compatibility/2006" xmlns:a14="http://schemas.microsoft.com/office/drawing/2010/main" val="CCFF99" mc:Ignorable=""/>
                </a:solidFill>
                <a:effectLst>
                  <a:outerShdw blurRad="38100" dist="38100" dir="2700000" algn="tl">
                    <a:srgbClr xmlns:mc="http://schemas.openxmlformats.org/markup-compatibility/2006" xmlns:a14="http://schemas.microsoft.com/office/drawing/2010/main" val="000000" mc:Ignorable=""/>
                  </a:outerShdw>
                </a:effectLst>
              </a:rPr>
              <a:t>”. It would be more appropriate to bring that idea in the forefront. The short title of the Act should, therefore, be revised as “The Judges Protection Act, 1850”.</a:t>
            </a:r>
          </a:p>
          <a:p>
            <a:pPr algn="r">
              <a:buFontTx/>
              <a:buBlip>
                <a:blip r:embed="rId3"/>
              </a:buBlip>
            </a:pPr>
            <a:endParaRPr lang="en-US" sz="2000" b="1"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endParaRPr>
          </a:p>
          <a:p>
            <a:pPr algn="r">
              <a:buFontTx/>
              <a:buBlip>
                <a:blip r:embed="rId3"/>
              </a:buBlip>
            </a:pPr>
            <a:endParaRPr lang="en-US" sz="2000" b="1" dirty="0" smtClean="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endParaRPr>
          </a:p>
          <a:p>
            <a:pPr algn="r">
              <a:buFontTx/>
              <a:buBlip>
                <a:blip r:embed="rId3"/>
              </a:buBlip>
            </a:pPr>
            <a:endParaRPr lang="en-US" sz="2000" b="1"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endParaRPr>
          </a:p>
          <a:p>
            <a:pPr algn="r">
              <a:buFontTx/>
              <a:buBlip>
                <a:blip r:embed="rId3"/>
              </a:buBlip>
            </a:pPr>
            <a:r>
              <a:rPr lang="en-US" sz="2000" b="1"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Recommendation in Para 4.1 , 104</a:t>
            </a:r>
            <a:r>
              <a:rPr lang="en-US" sz="2000" b="1" baseline="30000"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th</a:t>
            </a:r>
            <a:r>
              <a:rPr lang="en-US" sz="2000" b="1"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 Report of </a:t>
            </a:r>
          </a:p>
          <a:p>
            <a:pPr algn="r">
              <a:buFontTx/>
              <a:buNone/>
            </a:pPr>
            <a:r>
              <a:rPr lang="en-US" sz="2000" b="1"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rPr>
              <a:t>the Law Commission of India</a:t>
            </a:r>
          </a:p>
        </p:txBody>
      </p:sp>
      <p:sp>
        <p:nvSpPr>
          <p:cNvPr id="4" name="Date Placeholder 3"/>
          <p:cNvSpPr>
            <a:spLocks noGrp="1"/>
          </p:cNvSpPr>
          <p:nvPr>
            <p:ph type="dt" sz="half" idx="10"/>
          </p:nvPr>
        </p:nvSpPr>
        <p:spPr/>
        <p:txBody>
          <a:bodyPr/>
          <a:lstStyle/>
          <a:p>
            <a:fld id="{55EDBA76-3FE2-4195-AF61-8DDF4948B435}" type="datetime5">
              <a:rPr lang="en-US"/>
              <a:pPr/>
              <a:t>1-Jan-04</a:t>
            </a:fld>
            <a:endParaRPr lang="en-US"/>
          </a:p>
        </p:txBody>
      </p:sp>
      <p:sp>
        <p:nvSpPr>
          <p:cNvPr id="6" name="Slide Number Placeholder 5"/>
          <p:cNvSpPr>
            <a:spLocks noGrp="1"/>
          </p:cNvSpPr>
          <p:nvPr>
            <p:ph type="sldNum" sz="quarter" idx="12"/>
          </p:nvPr>
        </p:nvSpPr>
        <p:spPr/>
        <p:txBody>
          <a:bodyPr/>
          <a:lstStyle/>
          <a:p>
            <a:fld id="{9C0A0CFF-73F8-4B83-AA59-7B44D5A2C781}" type="slidenum">
              <a:rPr lang="en-US"/>
              <a:pPr/>
              <a:t>83</a:t>
            </a:fld>
            <a:endParaRPr lang="en-US"/>
          </a:p>
        </p:txBody>
      </p:sp>
      <p:sp>
        <p:nvSpPr>
          <p:cNvPr id="139267" name="Rectangle 3"/>
          <p:cNvSpPr>
            <a:spLocks noChangeArrowheads="1"/>
          </p:cNvSpPr>
          <p:nvPr/>
        </p:nvSpPr>
        <p:spPr bwMode="auto">
          <a:xfrm>
            <a:off x="8229600" y="5791199"/>
            <a:ext cx="612776" cy="707886"/>
          </a:xfrm>
          <a:prstGeom prst="rect">
            <a:avLst/>
          </a:prstGeom>
          <a:noFill/>
          <a:ln w="9525">
            <a:noFill/>
            <a:miter lim="800000"/>
            <a:headEnd/>
            <a:tailEnd/>
          </a:ln>
          <a:effectLst/>
        </p:spPr>
        <p:txBody>
          <a:bodyPr wrap="square">
            <a:spAutoFit/>
          </a:bodyPr>
          <a:lstStyle/>
          <a:p>
            <a:r>
              <a:rPr lang="en-US" sz="4000" b="1" dirty="0">
                <a:solidFill>
                  <a:srgbClr xmlns:mc="http://schemas.openxmlformats.org/markup-compatibility/2006" xmlns:a14="http://schemas.microsoft.com/office/drawing/2010/main" val="FFFF00" mc:Ignorable=""/>
                </a:solidFill>
                <a:latin typeface="Arial" charset="0"/>
                <a:sym typeface="Webdings" pitchFamily="18" charset="2"/>
              </a:rPr>
              <a:t></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flip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A694C662-48F5-4845-80D5-8D88E52577AC}" type="datetime5">
              <a:rPr lang="en-US"/>
              <a:pPr/>
              <a:t>1-Jan-04</a:t>
            </a:fld>
            <a:endParaRPr lang="en-US"/>
          </a:p>
        </p:txBody>
      </p:sp>
      <p:sp>
        <p:nvSpPr>
          <p:cNvPr id="5" name="Slide Number Placeholder 5"/>
          <p:cNvSpPr>
            <a:spLocks noGrp="1"/>
          </p:cNvSpPr>
          <p:nvPr>
            <p:ph type="sldNum" sz="quarter" idx="12"/>
          </p:nvPr>
        </p:nvSpPr>
        <p:spPr/>
        <p:txBody>
          <a:bodyPr/>
          <a:lstStyle/>
          <a:p>
            <a:fld id="{8A6C62E7-D785-4D2C-B756-F4D57CC54D89}" type="slidenum">
              <a:rPr lang="en-US"/>
              <a:pPr/>
              <a:t>84</a:t>
            </a:fld>
            <a:endParaRPr lang="en-US"/>
          </a:p>
        </p:txBody>
      </p:sp>
      <p:sp>
        <p:nvSpPr>
          <p:cNvPr id="217091" name="Rectangle 3"/>
          <p:cNvSpPr>
            <a:spLocks noGrp="1" noChangeArrowheads="1"/>
          </p:cNvSpPr>
          <p:nvPr>
            <p:ph type="body" idx="1"/>
          </p:nvPr>
        </p:nvSpPr>
        <p:spPr/>
        <p:txBody>
          <a:bodyPr/>
          <a:lstStyle/>
          <a:p>
            <a:pPr>
              <a:buFont typeface="Wingdings" pitchFamily="2" charset="2"/>
              <a:buNone/>
            </a:pPr>
            <a:r>
              <a:rPr lang="en-US"/>
              <a:t>  </a:t>
            </a:r>
            <a:r>
              <a:rPr lang="en-US" b="1"/>
              <a:t>The Judges (Protection) Act, 1985 </a:t>
            </a:r>
            <a:r>
              <a:rPr lang="en-US"/>
              <a:t>which came into force on 4.9.1985</a:t>
            </a:r>
            <a:r>
              <a:rPr lang="en-GB"/>
              <a:t> defines  the expression “Judge” to take in ‘every person who is empowered by law to give in any legal proceeding a definite judgment….. or who is one of a body of persons which body of persons is empowered by law to give such a judgment……”.</a:t>
            </a: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b="1" dirty="0">
                <a:latin typeface="Rockwell Extra Bold" pitchFamily="18" charset="0"/>
              </a:rPr>
              <a:t>Who is a judge?</a:t>
            </a:r>
          </a:p>
        </p:txBody>
      </p:sp>
      <p:sp>
        <p:nvSpPr>
          <p:cNvPr id="144387" name="Rectangle 3"/>
          <p:cNvSpPr>
            <a:spLocks noGrp="1" noChangeArrowheads="1"/>
          </p:cNvSpPr>
          <p:nvPr>
            <p:ph idx="1"/>
          </p:nvPr>
        </p:nvSpPr>
        <p:spPr/>
        <p:txBody>
          <a:bodyPr/>
          <a:lstStyle/>
          <a:p>
            <a:pPr>
              <a:lnSpc>
                <a:spcPct val="80000"/>
              </a:lnSpc>
              <a:buFont typeface="Wingdings" pitchFamily="2" charset="2"/>
              <a:buNone/>
            </a:pPr>
            <a:r>
              <a:rPr lang="en-US" sz="2800" dirty="0">
                <a:solidFill>
                  <a:srgbClr xmlns:mc="http://schemas.openxmlformats.org/markup-compatibility/2006" xmlns:a14="http://schemas.microsoft.com/office/drawing/2010/main" val="00CC00"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sz="2800" dirty="0" smtClean="0">
                <a:solidFill>
                  <a:srgbClr xmlns:mc="http://schemas.openxmlformats.org/markup-compatibility/2006" xmlns:a14="http://schemas.microsoft.com/office/drawing/2010/main" val="00CC00" mc:Ignorable=""/>
                </a:solidFill>
                <a:effectLst>
                  <a:outerShdw blurRad="38100" dist="38100" dir="2700000" algn="tl">
                    <a:srgbClr xmlns:mc="http://schemas.openxmlformats.org/markup-compatibility/2006" xmlns:a14="http://schemas.microsoft.com/office/drawing/2010/main" val="000000" mc:Ignorable=""/>
                  </a:outerShdw>
                </a:effectLst>
              </a:rPr>
              <a:t>  </a:t>
            </a:r>
            <a:r>
              <a:rPr lang="en-US" sz="2800" b="1" dirty="0">
                <a:solidFill>
                  <a:srgbClr xmlns:mc="http://schemas.openxmlformats.org/markup-compatibility/2006" xmlns:a14="http://schemas.microsoft.com/office/drawing/2010/main" val="006600"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ea typeface="Arial Unicode MS" pitchFamily="34" charset="-128"/>
                <a:cs typeface="Arial Unicode MS" pitchFamily="34" charset="-128"/>
              </a:rPr>
              <a:t>Not just the person who has been officially designated as a Judge.</a:t>
            </a:r>
          </a:p>
          <a:p>
            <a:pPr>
              <a:lnSpc>
                <a:spcPct val="80000"/>
              </a:lnSpc>
              <a:buFont typeface="Wingdings" pitchFamily="2" charset="2"/>
              <a:buNone/>
            </a:pPr>
            <a:r>
              <a:rPr lang="en-US" sz="2800" b="1" dirty="0">
                <a:solidFill>
                  <a:srgbClr xmlns:mc="http://schemas.openxmlformats.org/markup-compatibility/2006" xmlns:a14="http://schemas.microsoft.com/office/drawing/2010/main" val="66FFFF"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ea typeface="Arial Unicode MS" pitchFamily="34" charset="-128"/>
                <a:cs typeface="Arial Unicode MS" pitchFamily="34" charset="-128"/>
              </a:rPr>
              <a:t>   </a:t>
            </a:r>
            <a:r>
              <a:rPr lang="en-US" sz="2800" b="1" dirty="0">
                <a:solidFill>
                  <a:srgbClr xmlns:mc="http://schemas.openxmlformats.org/markup-compatibility/2006" xmlns:a14="http://schemas.microsoft.com/office/drawing/2010/main" val="6600FF"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ea typeface="Arial Unicode MS" pitchFamily="34" charset="-128"/>
                <a:cs typeface="Arial Unicode MS" pitchFamily="34" charset="-128"/>
              </a:rPr>
              <a:t>Every person who is empowered by law to give a definitive judgment in a legal proceeding is a Judge.</a:t>
            </a:r>
          </a:p>
          <a:p>
            <a:pPr>
              <a:lnSpc>
                <a:spcPct val="80000"/>
              </a:lnSpc>
              <a:buFont typeface="Wingdings" pitchFamily="2" charset="2"/>
              <a:buNone/>
            </a:pPr>
            <a:r>
              <a:rPr lang="en-US" sz="2800" b="1"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ea typeface="Arial Unicode MS" pitchFamily="34" charset="-128"/>
                <a:cs typeface="Arial Unicode MS" pitchFamily="34" charset="-128"/>
              </a:rPr>
              <a:t>   </a:t>
            </a:r>
            <a:r>
              <a:rPr lang="en-US" sz="2800" b="1" dirty="0">
                <a:solidFill>
                  <a:srgbClr xmlns:mc="http://schemas.openxmlformats.org/markup-compatibility/2006" xmlns:a14="http://schemas.microsoft.com/office/drawing/2010/main" val="003366"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ea typeface="Arial Unicode MS" pitchFamily="34" charset="-128"/>
                <a:cs typeface="Arial Unicode MS" pitchFamily="34" charset="-128"/>
              </a:rPr>
              <a:t>Every person who is empowered by law to give, in a legal proceeding, a judgment, which  would be definitive, if not appealed against, is a Judge.</a:t>
            </a:r>
          </a:p>
          <a:p>
            <a:pPr algn="r">
              <a:lnSpc>
                <a:spcPct val="80000"/>
              </a:lnSpc>
              <a:buFont typeface="Wingdings" pitchFamily="2" charset="2"/>
              <a:buNone/>
            </a:pPr>
            <a:endParaRPr lang="en-US" sz="1800" b="1" dirty="0">
              <a:solidFill>
                <a:srgbClr xmlns:mc="http://schemas.openxmlformats.org/markup-compatibility/2006" xmlns:a14="http://schemas.microsoft.com/office/drawing/2010/main" val="6DE2F9" mc:Ignorable=""/>
              </a:solidFill>
              <a:effectLst>
                <a:outerShdw blurRad="38100" dist="38100" dir="2700000" algn="tl">
                  <a:srgbClr xmlns:mc="http://schemas.openxmlformats.org/markup-compatibility/2006" xmlns:a14="http://schemas.microsoft.com/office/drawing/2010/main" val="000000" mc:Ignorable=""/>
                </a:outerShdw>
              </a:effectLst>
              <a:latin typeface="Bookman Old Style" pitchFamily="18" charset="0"/>
              <a:ea typeface="Arial Unicode MS" pitchFamily="34" charset="-128"/>
              <a:cs typeface="Arial Unicode MS" pitchFamily="34" charset="-128"/>
            </a:endParaRPr>
          </a:p>
          <a:p>
            <a:pPr algn="r">
              <a:lnSpc>
                <a:spcPct val="80000"/>
              </a:lnSpc>
              <a:buFont typeface="Wingdings" pitchFamily="2" charset="2"/>
              <a:buNone/>
            </a:pPr>
            <a:r>
              <a:rPr lang="en-US" sz="1800" b="1" dirty="0">
                <a:solidFill>
                  <a:srgbClr xmlns:mc="http://schemas.openxmlformats.org/markup-compatibility/2006" xmlns:a14="http://schemas.microsoft.com/office/drawing/2010/main" val="660033" mc:Ignorable=""/>
                </a:solidFill>
                <a:effectLst>
                  <a:outerShdw blurRad="38100" dist="38100" dir="2700000" algn="tl">
                    <a:srgbClr xmlns:mc="http://schemas.openxmlformats.org/markup-compatibility/2006" xmlns:a14="http://schemas.microsoft.com/office/drawing/2010/main" val="000000" mc:Ignorable=""/>
                  </a:outerShdw>
                </a:effectLst>
              </a:rPr>
              <a:t>-Sec. 19, I.P.C</a:t>
            </a:r>
          </a:p>
          <a:p>
            <a:pPr algn="r">
              <a:lnSpc>
                <a:spcPct val="80000"/>
              </a:lnSpc>
              <a:buFont typeface="Wingdings" pitchFamily="2" charset="2"/>
              <a:buNone/>
            </a:pPr>
            <a:r>
              <a:rPr lang="en-US" sz="36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sym typeface="Webdings" pitchFamily="18" charset="2"/>
              </a:rPr>
              <a:t></a:t>
            </a:r>
            <a:endParaRPr lang="en-US" sz="36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endParaRPr>
          </a:p>
          <a:p>
            <a:pPr>
              <a:lnSpc>
                <a:spcPct val="80000"/>
              </a:lnSpc>
              <a:buFont typeface="Wingdings" pitchFamily="2" charset="2"/>
              <a:buNone/>
            </a:pPr>
            <a:endParaRPr lang="en-US" sz="2800" dirty="0">
              <a:solidFill>
                <a:srgbClr xmlns:mc="http://schemas.openxmlformats.org/markup-compatibility/2006" xmlns:a14="http://schemas.microsoft.com/office/drawing/2010/main" val="660033" mc:Ignorable=""/>
              </a:solidFill>
              <a:effectLst>
                <a:outerShdw blurRad="38100" dist="38100" dir="2700000" algn="tl">
                  <a:srgbClr xmlns:mc="http://schemas.openxmlformats.org/markup-compatibility/2006" xmlns:a14="http://schemas.microsoft.com/office/drawing/2010/main" val="000000" mc:Ignorable=""/>
                </a:outerShdw>
              </a:effectLst>
            </a:endParaRPr>
          </a:p>
          <a:p>
            <a:pPr>
              <a:lnSpc>
                <a:spcPct val="80000"/>
              </a:lnSpc>
              <a:buFont typeface="Wingdings" pitchFamily="2" charset="2"/>
              <a:buNone/>
            </a:pPr>
            <a:endParaRPr lang="en-US" sz="2800" dirty="0">
              <a:solidFill>
                <a:srgbClr xmlns:mc="http://schemas.openxmlformats.org/markup-compatibility/2006" xmlns:a14="http://schemas.microsoft.com/office/drawing/2010/main" val="FFFFCC" mc:Ignorable=""/>
              </a:solidFill>
              <a:effectLst>
                <a:outerShdw blurRad="38100" dist="38100" dir="2700000" algn="tl">
                  <a:srgbClr xmlns:mc="http://schemas.openxmlformats.org/markup-compatibility/2006" xmlns:a14="http://schemas.microsoft.com/office/drawing/2010/main" val="000000" mc:Ignorable=""/>
                </a:outerShdw>
              </a:effectLst>
            </a:endParaRPr>
          </a:p>
        </p:txBody>
      </p:sp>
      <p:sp>
        <p:nvSpPr>
          <p:cNvPr id="4" name="Date Placeholder 3"/>
          <p:cNvSpPr>
            <a:spLocks noGrp="1"/>
          </p:cNvSpPr>
          <p:nvPr>
            <p:ph type="dt" sz="half" idx="10"/>
          </p:nvPr>
        </p:nvSpPr>
        <p:spPr/>
        <p:txBody>
          <a:bodyPr/>
          <a:lstStyle/>
          <a:p>
            <a:fld id="{76762CA3-754C-4C19-8F9D-D595D23F8EFF}" type="datetime5">
              <a:rPr lang="en-US"/>
              <a:pPr/>
              <a:t>1-Jan-04</a:t>
            </a:fld>
            <a:endParaRPr lang="en-US"/>
          </a:p>
        </p:txBody>
      </p:sp>
      <p:sp>
        <p:nvSpPr>
          <p:cNvPr id="6" name="Slide Number Placeholder 5"/>
          <p:cNvSpPr>
            <a:spLocks noGrp="1"/>
          </p:cNvSpPr>
          <p:nvPr>
            <p:ph type="sldNum" sz="quarter" idx="12"/>
          </p:nvPr>
        </p:nvSpPr>
        <p:spPr/>
        <p:txBody>
          <a:bodyPr/>
          <a:lstStyle/>
          <a:p>
            <a:fld id="{136BFF7A-FF25-40CD-BC48-05B6DE0F1900}" type="slidenum">
              <a:rPr lang="en-US"/>
              <a:pPr/>
              <a:t>85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44387">
                                            <p:txEl>
                                              <p:pRg st="0" end="0"/>
                                            </p:txEl>
                                          </p:spTgt>
                                        </p:tgtEl>
                                        <p:attrNameLst>
                                          <p:attrName>style.visibility</p:attrName>
                                        </p:attrNameLst>
                                      </p:cBhvr>
                                      <p:to>
                                        <p:strVal val="visible"/>
                                      </p:to>
                                    </p:set>
                                    <p:anim calcmode="lin" valueType="num">
                                      <p:cBhvr>
                                        <p:cTn id="7" dur="2000" fill="hold"/>
                                        <p:tgtEl>
                                          <p:spTgt spid="144387">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144387">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144387">
                                            <p:txEl>
                                              <p:pRg st="0" end="0"/>
                                            </p:txEl>
                                          </p:spTgt>
                                        </p:tgtEl>
                                        <p:attrNameLst>
                                          <p:attrName>style.rotation</p:attrName>
                                        </p:attrNameLst>
                                      </p:cBhvr>
                                      <p:tavLst>
                                        <p:tav tm="0">
                                          <p:val>
                                            <p:fltVal val="90"/>
                                          </p:val>
                                        </p:tav>
                                        <p:tav tm="100000">
                                          <p:val>
                                            <p:fltVal val="0"/>
                                          </p:val>
                                        </p:tav>
                                      </p:tavLst>
                                    </p:anim>
                                    <p:animEffect transition="in" filter="fade">
                                      <p:cBhvr>
                                        <p:cTn id="10" dur="2000"/>
                                        <p:tgtEl>
                                          <p:spTgt spid="14438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nodeType="clickEffect">
                                  <p:stCondLst>
                                    <p:cond delay="0"/>
                                  </p:stCondLst>
                                  <p:childTnLst>
                                    <p:set>
                                      <p:cBhvr>
                                        <p:cTn id="14" dur="1" fill="hold">
                                          <p:stCondLst>
                                            <p:cond delay="0"/>
                                          </p:stCondLst>
                                        </p:cTn>
                                        <p:tgtEl>
                                          <p:spTgt spid="144387">
                                            <p:txEl>
                                              <p:pRg st="1" end="1"/>
                                            </p:txEl>
                                          </p:spTgt>
                                        </p:tgtEl>
                                        <p:attrNameLst>
                                          <p:attrName>style.visibility</p:attrName>
                                        </p:attrNameLst>
                                      </p:cBhvr>
                                      <p:to>
                                        <p:strVal val="visible"/>
                                      </p:to>
                                    </p:set>
                                    <p:animEffect transition="in" filter="fade">
                                      <p:cBhvr>
                                        <p:cTn id="15" dur="2000"/>
                                        <p:tgtEl>
                                          <p:spTgt spid="144387">
                                            <p:txEl>
                                              <p:pRg st="1" end="1"/>
                                            </p:txEl>
                                          </p:spTgt>
                                        </p:tgtEl>
                                      </p:cBhvr>
                                    </p:animEffect>
                                    <p:anim calcmode="lin" valueType="num">
                                      <p:cBhvr>
                                        <p:cTn id="16" dur="2000" fill="hold"/>
                                        <p:tgtEl>
                                          <p:spTgt spid="144387">
                                            <p:txEl>
                                              <p:pRg st="1" end="1"/>
                                            </p:txEl>
                                          </p:spTgt>
                                        </p:tgtEl>
                                        <p:attrNameLst>
                                          <p:attrName>style.rotation</p:attrName>
                                        </p:attrNameLst>
                                      </p:cBhvr>
                                      <p:tavLst>
                                        <p:tav tm="0">
                                          <p:val>
                                            <p:fltVal val="720"/>
                                          </p:val>
                                        </p:tav>
                                        <p:tav tm="100000">
                                          <p:val>
                                            <p:fltVal val="0"/>
                                          </p:val>
                                        </p:tav>
                                      </p:tavLst>
                                    </p:anim>
                                    <p:anim calcmode="lin" valueType="num">
                                      <p:cBhvr>
                                        <p:cTn id="17" dur="2000" fill="hold"/>
                                        <p:tgtEl>
                                          <p:spTgt spid="144387">
                                            <p:txEl>
                                              <p:pRg st="1" end="1"/>
                                            </p:txEl>
                                          </p:spTgt>
                                        </p:tgtEl>
                                        <p:attrNameLst>
                                          <p:attrName>ppt_h</p:attrName>
                                        </p:attrNameLst>
                                      </p:cBhvr>
                                      <p:tavLst>
                                        <p:tav tm="0">
                                          <p:val>
                                            <p:fltVal val="0"/>
                                          </p:val>
                                        </p:tav>
                                        <p:tav tm="100000">
                                          <p:val>
                                            <p:strVal val="#ppt_h"/>
                                          </p:val>
                                        </p:tav>
                                      </p:tavLst>
                                    </p:anim>
                                    <p:anim calcmode="lin" valueType="num">
                                      <p:cBhvr>
                                        <p:cTn id="18" dur="2000" fill="hold"/>
                                        <p:tgtEl>
                                          <p:spTgt spid="144387">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144387">
                                            <p:txEl>
                                              <p:pRg st="2" end="2"/>
                                            </p:txEl>
                                          </p:spTgt>
                                        </p:tgtEl>
                                        <p:attrNameLst>
                                          <p:attrName>style.visibility</p:attrName>
                                        </p:attrNameLst>
                                      </p:cBhvr>
                                      <p:to>
                                        <p:strVal val="visible"/>
                                      </p:to>
                                    </p:set>
                                    <p:anim calcmode="lin" valueType="num">
                                      <p:cBhvr>
                                        <p:cTn id="23" dur="2000" fill="hold"/>
                                        <p:tgtEl>
                                          <p:spTgt spid="144387">
                                            <p:txEl>
                                              <p:pRg st="2" end="2"/>
                                            </p:txEl>
                                          </p:spTgt>
                                        </p:tgtEl>
                                        <p:attrNameLst>
                                          <p:attrName>ppt_w</p:attrName>
                                        </p:attrNameLst>
                                      </p:cBhvr>
                                      <p:tavLst>
                                        <p:tav tm="0">
                                          <p:val>
                                            <p:fltVal val="0"/>
                                          </p:val>
                                        </p:tav>
                                        <p:tav tm="100000">
                                          <p:val>
                                            <p:strVal val="#ppt_w"/>
                                          </p:val>
                                        </p:tav>
                                      </p:tavLst>
                                    </p:anim>
                                    <p:anim calcmode="lin" valueType="num">
                                      <p:cBhvr>
                                        <p:cTn id="24" dur="2000" fill="hold"/>
                                        <p:tgtEl>
                                          <p:spTgt spid="144387">
                                            <p:txEl>
                                              <p:pRg st="2" end="2"/>
                                            </p:txEl>
                                          </p:spTgt>
                                        </p:tgtEl>
                                        <p:attrNameLst>
                                          <p:attrName>ppt_h</p:attrName>
                                        </p:attrNameLst>
                                      </p:cBhvr>
                                      <p:tavLst>
                                        <p:tav tm="0">
                                          <p:val>
                                            <p:fltVal val="0"/>
                                          </p:val>
                                        </p:tav>
                                        <p:tav tm="100000">
                                          <p:val>
                                            <p:strVal val="#ppt_h"/>
                                          </p:val>
                                        </p:tav>
                                      </p:tavLst>
                                    </p:anim>
                                    <p:anim calcmode="lin" valueType="num">
                                      <p:cBhvr>
                                        <p:cTn id="25" dur="2000" fill="hold"/>
                                        <p:tgtEl>
                                          <p:spTgt spid="144387">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2000" fill="hold"/>
                                        <p:tgtEl>
                                          <p:spTgt spid="144387">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D9292ED2-130E-44DC-A5EF-4F8C218A423C}" type="datetime5">
              <a:rPr lang="en-US"/>
              <a:pPr/>
              <a:t>1-Jan-04</a:t>
            </a:fld>
            <a:endParaRPr lang="en-US"/>
          </a:p>
        </p:txBody>
      </p:sp>
      <p:sp>
        <p:nvSpPr>
          <p:cNvPr id="4" name="Slide Number Placeholder 4"/>
          <p:cNvSpPr>
            <a:spLocks noGrp="1"/>
          </p:cNvSpPr>
          <p:nvPr>
            <p:ph type="sldNum" sz="quarter" idx="11"/>
          </p:nvPr>
        </p:nvSpPr>
        <p:spPr/>
        <p:txBody>
          <a:bodyPr/>
          <a:lstStyle/>
          <a:p>
            <a:fld id="{24F056F1-DC0E-4339-A081-9C1AA70394AF}" type="slidenum">
              <a:rPr lang="en-US"/>
              <a:pPr/>
              <a:t>86</a:t>
            </a:fld>
            <a:endParaRPr lang="en-US"/>
          </a:p>
        </p:txBody>
      </p:sp>
      <p:sp>
        <p:nvSpPr>
          <p:cNvPr id="218114" name="Rectangle 2"/>
          <p:cNvSpPr>
            <a:spLocks noGrp="1" noChangeArrowheads="1"/>
          </p:cNvSpPr>
          <p:nvPr>
            <p:ph type="body" idx="1"/>
          </p:nvPr>
        </p:nvSpPr>
        <p:spPr/>
        <p:txBody>
          <a:bodyPr/>
          <a:lstStyle/>
          <a:p>
            <a:r>
              <a:rPr lang="en-US" b="1">
                <a:solidFill>
                  <a:srgbClr xmlns:mc="http://schemas.openxmlformats.org/markup-compatibility/2006" xmlns:a14="http://schemas.microsoft.com/office/drawing/2010/main" val="99FF99" mc:Ignorable=""/>
                </a:solidFill>
              </a:rPr>
              <a:t>The decision of the Recovery Officer as to what property is entitled for exemption under Rule 60 (1) of the CPC is a conclusive one.- [Rule 10 (2)]</a:t>
            </a:r>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17D96412-03AF-452C-8600-DD71828E7539}" type="datetime5">
              <a:rPr lang="en-US"/>
              <a:pPr/>
              <a:t>1-Jan-04</a:t>
            </a:fld>
            <a:endParaRPr lang="en-US"/>
          </a:p>
        </p:txBody>
      </p:sp>
      <p:sp>
        <p:nvSpPr>
          <p:cNvPr id="4" name="Slide Number Placeholder 4"/>
          <p:cNvSpPr>
            <a:spLocks noGrp="1"/>
          </p:cNvSpPr>
          <p:nvPr>
            <p:ph type="sldNum" sz="quarter" idx="11"/>
          </p:nvPr>
        </p:nvSpPr>
        <p:spPr/>
        <p:txBody>
          <a:bodyPr/>
          <a:lstStyle/>
          <a:p>
            <a:fld id="{F3B0374C-C745-4532-8D7C-FD1DC2E49E36}" type="slidenum">
              <a:rPr lang="en-US"/>
              <a:pPr/>
              <a:t>87</a:t>
            </a:fld>
            <a:endParaRPr lang="en-US"/>
          </a:p>
        </p:txBody>
      </p:sp>
      <p:sp>
        <p:nvSpPr>
          <p:cNvPr id="219138" name="Rectangle 2"/>
          <p:cNvSpPr>
            <a:spLocks noGrp="1" noChangeArrowheads="1"/>
          </p:cNvSpPr>
          <p:nvPr>
            <p:ph type="body" idx="1"/>
          </p:nvPr>
        </p:nvSpPr>
        <p:spPr>
          <a:xfrm>
            <a:off x="685800" y="533400"/>
            <a:ext cx="7696200" cy="4953000"/>
          </a:xfrm>
        </p:spPr>
        <p:txBody>
          <a:bodyPr/>
          <a:lstStyle/>
          <a:p>
            <a:endParaRPr lang="en-US"/>
          </a:p>
          <a:p>
            <a:r>
              <a:rPr lang="en-US" b="1">
                <a:solidFill>
                  <a:srgbClr xmlns:mc="http://schemas.openxmlformats.org/markup-compatibility/2006" xmlns:a14="http://schemas.microsoft.com/office/drawing/2010/main" val="6DE2F9" mc:Ignorable=""/>
                </a:solidFill>
              </a:rPr>
              <a:t>Pending result of any appeal in a civil court, the order of the Recovery Officer under Rule 11 (4) and 11 (5)  on the claim or objection regarding the amenability of a property to attachment or sale, is conclusive. -[Rule 11(6)]</a:t>
            </a:r>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6D2C9663-BC13-488A-8DD1-515CB9E12419}" type="datetime5">
              <a:rPr lang="en-US"/>
              <a:pPr/>
              <a:t>1-Jan-04</a:t>
            </a:fld>
            <a:endParaRPr lang="en-US"/>
          </a:p>
        </p:txBody>
      </p:sp>
      <p:sp>
        <p:nvSpPr>
          <p:cNvPr id="4" name="Slide Number Placeholder 4"/>
          <p:cNvSpPr>
            <a:spLocks noGrp="1"/>
          </p:cNvSpPr>
          <p:nvPr>
            <p:ph type="sldNum" sz="quarter" idx="11"/>
          </p:nvPr>
        </p:nvSpPr>
        <p:spPr/>
        <p:txBody>
          <a:bodyPr/>
          <a:lstStyle/>
          <a:p>
            <a:fld id="{E2792120-9417-42A6-833C-D76D483BD489}" type="slidenum">
              <a:rPr lang="en-US"/>
              <a:pPr/>
              <a:t>88</a:t>
            </a:fld>
            <a:endParaRPr lang="en-US"/>
          </a:p>
        </p:txBody>
      </p:sp>
      <p:sp>
        <p:nvSpPr>
          <p:cNvPr id="220162" name="Rectangle 2"/>
          <p:cNvSpPr>
            <a:spLocks noGrp="1" noChangeArrowheads="1"/>
          </p:cNvSpPr>
          <p:nvPr>
            <p:ph type="body" idx="1"/>
          </p:nvPr>
        </p:nvSpPr>
        <p:spPr>
          <a:xfrm>
            <a:off x="685800" y="762000"/>
            <a:ext cx="7696200" cy="4724400"/>
          </a:xfrm>
        </p:spPr>
        <p:txBody>
          <a:bodyPr/>
          <a:lstStyle/>
          <a:p>
            <a:pPr>
              <a:buFont typeface="Wingdings" pitchFamily="2" charset="2"/>
              <a:buNone/>
            </a:pPr>
            <a:r>
              <a:rPr lang="en-US" sz="4000" b="1" dirty="0"/>
              <a:t> </a:t>
            </a:r>
            <a:r>
              <a:rPr lang="en-US" sz="4000" b="1" dirty="0">
                <a:solidFill>
                  <a:srgbClr xmlns:mc="http://schemas.openxmlformats.org/markup-compatibility/2006" xmlns:a14="http://schemas.microsoft.com/office/drawing/2010/main" val="6DE2F9" mc:Ignorable=""/>
                </a:solidFill>
              </a:rPr>
              <a:t>What are the Orders of the Recovery Officer which are not conclusive?</a:t>
            </a:r>
          </a:p>
          <a:p>
            <a:pPr>
              <a:buFont typeface="Wingdings" pitchFamily="2" charset="2"/>
              <a:buNone/>
            </a:pPr>
            <a:endParaRPr lang="en-US" sz="4000" b="1" dirty="0">
              <a:solidFill>
                <a:srgbClr xmlns:mc="http://schemas.openxmlformats.org/markup-compatibility/2006" xmlns:a14="http://schemas.microsoft.com/office/drawing/2010/main" val="6DE2F9" mc:Ignorable=""/>
              </a:solidFill>
            </a:endParaRPr>
          </a:p>
          <a:p>
            <a:pPr>
              <a:buFont typeface="Wingdings" pitchFamily="2" charset="2"/>
              <a:buNone/>
            </a:pPr>
            <a:r>
              <a:rPr lang="en-US" dirty="0"/>
              <a:t>  </a:t>
            </a:r>
            <a:r>
              <a:rPr lang="en-US" b="1" dirty="0">
                <a:solidFill>
                  <a:srgbClr xmlns:mc="http://schemas.openxmlformats.org/markup-compatibility/2006" xmlns:a14="http://schemas.microsoft.com/office/drawing/2010/main" val="66FF66" mc:Ignorable=""/>
                </a:solidFill>
              </a:rPr>
              <a:t>Any order of the Recovery Officer which is not specifically declared as </a:t>
            </a:r>
            <a:r>
              <a:rPr lang="en-US" b="1" dirty="0" smtClean="0">
                <a:solidFill>
                  <a:srgbClr xmlns:mc="http://schemas.openxmlformats.org/markup-compatibility/2006" xmlns:a14="http://schemas.microsoft.com/office/drawing/2010/main" val="66FF66" mc:Ignorable=""/>
                </a:solidFill>
              </a:rPr>
              <a:t>a conclusive </a:t>
            </a:r>
            <a:r>
              <a:rPr lang="en-US" b="1" dirty="0">
                <a:solidFill>
                  <a:srgbClr xmlns:mc="http://schemas.openxmlformats.org/markup-compatibility/2006" xmlns:a14="http://schemas.microsoft.com/office/drawing/2010/main" val="66FF66" mc:Ignorable=""/>
                </a:solidFill>
              </a:rPr>
              <a:t>one in the Second Schedule.</a:t>
            </a:r>
          </a:p>
          <a:p>
            <a:pPr>
              <a:buFont typeface="Wingdings" pitchFamily="2" charset="2"/>
              <a:buNone/>
            </a:pPr>
            <a:endParaRPr lang="en-US" b="1" dirty="0">
              <a:solidFill>
                <a:srgbClr xmlns:mc="http://schemas.openxmlformats.org/markup-compatibility/2006" xmlns:a14="http://schemas.microsoft.com/office/drawing/2010/main" val="66FF66" mc:Ignorable=""/>
              </a:solidFill>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772B1008-A9D1-4A7D-A764-797B61298154}" type="datetime5">
              <a:rPr lang="en-US"/>
              <a:pPr/>
              <a:t>1-Jan-04</a:t>
            </a:fld>
            <a:endParaRPr lang="en-US"/>
          </a:p>
        </p:txBody>
      </p:sp>
      <p:sp>
        <p:nvSpPr>
          <p:cNvPr id="5" name="Slide Number Placeholder 5"/>
          <p:cNvSpPr>
            <a:spLocks noGrp="1"/>
          </p:cNvSpPr>
          <p:nvPr>
            <p:ph type="sldNum" sz="quarter" idx="12"/>
          </p:nvPr>
        </p:nvSpPr>
        <p:spPr/>
        <p:txBody>
          <a:bodyPr/>
          <a:lstStyle/>
          <a:p>
            <a:fld id="{B875059A-5DEB-4CE1-A9F1-5F1417219734}" type="slidenum">
              <a:rPr lang="en-US"/>
              <a:pPr/>
              <a:t>89</a:t>
            </a:fld>
            <a:endParaRPr lang="en-US"/>
          </a:p>
        </p:txBody>
      </p:sp>
      <p:sp>
        <p:nvSpPr>
          <p:cNvPr id="150530" name="Rectangle 2"/>
          <p:cNvSpPr>
            <a:spLocks noGrp="1" noChangeArrowheads="1"/>
          </p:cNvSpPr>
          <p:nvPr>
            <p:ph type="body" idx="1"/>
          </p:nvPr>
        </p:nvSpPr>
        <p:spPr/>
        <p:txBody>
          <a:bodyPr/>
          <a:lstStyle/>
          <a:p>
            <a:r>
              <a:rPr lang="en-US" b="1" dirty="0">
                <a:solidFill>
                  <a:srgbClr xmlns:mc="http://schemas.openxmlformats.org/markup-compatibility/2006" xmlns:a14="http://schemas.microsoft.com/office/drawing/2010/main" val="660033" mc:Ignorable=""/>
                </a:solidFill>
                <a:effectLst>
                  <a:outerShdw blurRad="38100" dist="38100" dir="2700000" algn="tl">
                    <a:srgbClr xmlns:mc="http://schemas.openxmlformats.org/markup-compatibility/2006" xmlns:a14="http://schemas.microsoft.com/office/drawing/2010/main" val="000000" mc:Ignorable=""/>
                  </a:outerShdw>
                </a:effectLst>
              </a:rPr>
              <a:t>The Recovery Officer, while discharging many of his functions in enforcing recovery, virtually acts as</a:t>
            </a:r>
          </a:p>
          <a:p>
            <a:pPr>
              <a:buFont typeface="Wingdings" pitchFamily="2" charset="2"/>
              <a:buNone/>
            </a:pPr>
            <a:r>
              <a:rPr lang="en-US" dirty="0"/>
              <a:t>             </a:t>
            </a:r>
            <a:r>
              <a:rPr lang="en-US" sz="4000" b="1" dirty="0">
                <a:solidFill>
                  <a:schemeClr val="tx2"/>
                </a:solidFill>
              </a:rPr>
              <a:t>the</a:t>
            </a:r>
            <a:r>
              <a:rPr lang="en-US" dirty="0">
                <a:solidFill>
                  <a:schemeClr val="tx2"/>
                </a:solidFill>
              </a:rPr>
              <a:t> </a:t>
            </a:r>
            <a:r>
              <a:rPr lang="en-US" sz="4000" b="1" dirty="0">
                <a:solidFill>
                  <a:schemeClr val="tx2"/>
                </a:solidFill>
              </a:rPr>
              <a:t>prosecutor,</a:t>
            </a:r>
          </a:p>
          <a:p>
            <a:pPr>
              <a:buFont typeface="Wingdings" pitchFamily="2" charset="2"/>
              <a:buNone/>
            </a:pPr>
            <a:r>
              <a:rPr lang="en-US" sz="4000" b="1" dirty="0">
                <a:solidFill>
                  <a:schemeClr val="tx2"/>
                </a:solidFill>
              </a:rPr>
              <a:t>           the judge   and </a:t>
            </a:r>
          </a:p>
          <a:p>
            <a:pPr>
              <a:buFont typeface="Wingdings" pitchFamily="2" charset="2"/>
              <a:buNone/>
            </a:pPr>
            <a:r>
              <a:rPr lang="en-US" sz="4000" b="1" dirty="0">
                <a:solidFill>
                  <a:schemeClr val="tx2"/>
                </a:solidFill>
              </a:rPr>
              <a:t>           the executor</a:t>
            </a:r>
          </a:p>
          <a:p>
            <a:pPr algn="r">
              <a:buFont typeface="Wingdings" pitchFamily="2" charset="2"/>
              <a:buNone/>
            </a:pPr>
            <a:r>
              <a:rPr lang="en-US" sz="2400"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sym typeface="Webdings" pitchFamily="18" charset="2"/>
              </a:rPr>
              <a:t></a:t>
            </a:r>
          </a:p>
          <a:p>
            <a:pPr>
              <a:buFont typeface="Wingdings" pitchFamily="2" charset="2"/>
              <a:buNone/>
            </a:pPr>
            <a:endParaRPr lang="en-US" sz="4000" b="1"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Judicial proceeding includes any proceeding in the course of which evidence is or may be legally taken on oath.- S. 47 </a:t>
            </a:r>
            <a:r>
              <a:rPr lang="en-US" dirty="0" err="1"/>
              <a:t>Cr.P.C</a:t>
            </a:r>
            <a:endParaRPr lang="en-US" dirty="0"/>
          </a:p>
          <a:p>
            <a:endParaRPr lang="en-US" dirty="0"/>
          </a:p>
        </p:txBody>
      </p:sp>
      <p:sp>
        <p:nvSpPr>
          <p:cNvPr id="4" name="Date Placeholder 3"/>
          <p:cNvSpPr>
            <a:spLocks noGrp="1"/>
          </p:cNvSpPr>
          <p:nvPr>
            <p:ph type="dt" sz="half" idx="10"/>
          </p:nvPr>
        </p:nvSpPr>
        <p:spPr/>
        <p:txBody>
          <a:bodyPr/>
          <a:lstStyle/>
          <a:p>
            <a:fld id="{C72A62D7-8FF3-4BF3-B499-98BF3CD04B4E}" type="datetime5">
              <a:rPr lang="en-US" smtClean="0"/>
              <a:pPr/>
              <a:t>1-Jan-04</a:t>
            </a:fld>
            <a:endParaRPr lang="en-US"/>
          </a:p>
        </p:txBody>
      </p:sp>
      <p:sp>
        <p:nvSpPr>
          <p:cNvPr id="5" name="Slide Number Placeholder 4"/>
          <p:cNvSpPr>
            <a:spLocks noGrp="1"/>
          </p:cNvSpPr>
          <p:nvPr>
            <p:ph type="sldNum" sz="quarter" idx="12"/>
          </p:nvPr>
        </p:nvSpPr>
        <p:spPr/>
        <p:txBody>
          <a:bodyPr/>
          <a:lstStyle/>
          <a:p>
            <a:fld id="{4B30325E-2FE3-4FA3-ADA3-1C85FF5FF8E9}" type="slidenum">
              <a:rPr lang="en-US" smtClean="0"/>
              <a:pPr/>
              <a:t>90</a:t>
            </a:fld>
            <a:endParaRPr lang="en-US"/>
          </a:p>
        </p:txBody>
      </p:sp>
    </p:spTree>
    <p:extLst>
      <p:ext uri="{BB962C8B-B14F-4D97-AF65-F5344CB8AC3E}">
        <p14:creationId xmlns:p14="http://schemas.microsoft.com/office/powerpoint/2010/main" val="36278181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ctrTitle"/>
          </p:nvPr>
        </p:nvSpPr>
        <p:spPr>
          <a:xfrm>
            <a:off x="685800" y="1768475"/>
            <a:ext cx="8458200" cy="3565525"/>
          </a:xfrm>
        </p:spPr>
        <p:txBody>
          <a:bodyPr/>
          <a:lstStyle/>
          <a:p>
            <a:r>
              <a:rPr lang="en-US" sz="7200" b="1">
                <a:effectLst>
                  <a:outerShdw blurRad="38100" dist="38100" dir="2700000" algn="tl">
                    <a:srgbClr xmlns:mc="http://schemas.openxmlformats.org/markup-compatibility/2006" xmlns:a14="http://schemas.microsoft.com/office/drawing/2010/main" val="000000" mc:Ignorable=""/>
                  </a:outerShdw>
                </a:effectLst>
              </a:rPr>
              <a:t/>
            </a:r>
            <a:br>
              <a:rPr lang="en-US" sz="7200" b="1">
                <a:effectLst>
                  <a:outerShdw blurRad="38100" dist="38100" dir="2700000" algn="tl">
                    <a:srgbClr xmlns:mc="http://schemas.openxmlformats.org/markup-compatibility/2006" xmlns:a14="http://schemas.microsoft.com/office/drawing/2010/main" val="000000" mc:Ignorable=""/>
                  </a:outerShdw>
                </a:effectLst>
              </a:rPr>
            </a:br>
            <a:r>
              <a:rPr lang="en-US" sz="7200" b="1">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t>Defaulter</a:t>
            </a:r>
            <a:br>
              <a:rPr lang="en-US" sz="7200" b="1">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br>
            <a:r>
              <a:rPr lang="en-US" sz="7200" b="1">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t> Vs. </a:t>
            </a:r>
            <a:br>
              <a:rPr lang="en-US" sz="7200" b="1">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br>
            <a:r>
              <a:rPr lang="en-US" sz="7200" b="1">
                <a:effectLst>
                  <a:outerShdw blurRad="38100" dist="38100" dir="2700000" algn="tl">
                    <a:srgbClr xmlns:mc="http://schemas.openxmlformats.org/markup-compatibility/2006" xmlns:a14="http://schemas.microsoft.com/office/drawing/2010/main" val="000000" mc:Ignorable=""/>
                  </a:outerShdw>
                </a:effectLst>
                <a:latin typeface="Bodoni MT Black" pitchFamily="18" charset="0"/>
              </a:rPr>
              <a:t>Recovery Officer</a:t>
            </a:r>
            <a:r>
              <a:rPr lang="en-US" sz="7200" b="1">
                <a:effectLst>
                  <a:outerShdw blurRad="38100" dist="38100" dir="2700000" algn="tl">
                    <a:srgbClr xmlns:mc="http://schemas.openxmlformats.org/markup-compatibility/2006" xmlns:a14="http://schemas.microsoft.com/office/drawing/2010/main" val="000000" mc:Ignorable=""/>
                  </a:outerShdw>
                </a:effectLst>
              </a:rPr>
              <a:t> </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AE3ECACE-8070-4317-8D46-C90631019088}" type="datetime5">
              <a:rPr lang="en-US"/>
              <a:pPr/>
              <a:t>1-Jan-04</a:t>
            </a:fld>
            <a:endParaRPr lang="en-US"/>
          </a:p>
        </p:txBody>
      </p:sp>
      <p:sp>
        <p:nvSpPr>
          <p:cNvPr id="5" name="Slide Number Placeholder 5"/>
          <p:cNvSpPr>
            <a:spLocks noGrp="1"/>
          </p:cNvSpPr>
          <p:nvPr>
            <p:ph type="sldNum" sz="quarter" idx="12"/>
          </p:nvPr>
        </p:nvSpPr>
        <p:spPr/>
        <p:txBody>
          <a:bodyPr/>
          <a:lstStyle/>
          <a:p>
            <a:fld id="{367099EA-C00E-4C05-9937-EF18CE7FEA30}" type="slidenum">
              <a:rPr lang="en-US"/>
              <a:pPr/>
              <a:t>92</a:t>
            </a:fld>
            <a:endParaRPr lang="en-US"/>
          </a:p>
        </p:txBody>
      </p:sp>
      <p:sp>
        <p:nvSpPr>
          <p:cNvPr id="234498" name="Rectangle 2"/>
          <p:cNvSpPr>
            <a:spLocks noGrp="1" noChangeArrowheads="1"/>
          </p:cNvSpPr>
          <p:nvPr>
            <p:ph type="body" idx="1"/>
          </p:nvPr>
        </p:nvSpPr>
        <p:spPr>
          <a:xfrm>
            <a:off x="457200" y="457200"/>
            <a:ext cx="8229600" cy="5673725"/>
          </a:xfrm>
        </p:spPr>
        <p:txBody>
          <a:bodyPr/>
          <a:lstStyle/>
          <a:p>
            <a:pPr marL="533400" indent="-533400">
              <a:buFont typeface="Wingdings" pitchFamily="2" charset="2"/>
              <a:buNone/>
            </a:pPr>
            <a:r>
              <a:rPr lang="en-US" b="1">
                <a:solidFill>
                  <a:srgbClr xmlns:mc="http://schemas.openxmlformats.org/markup-compatibility/2006" xmlns:a14="http://schemas.microsoft.com/office/drawing/2010/main" val="CC66FF" mc:Ignorable=""/>
                </a:solidFill>
                <a:effectLst>
                  <a:outerShdw blurRad="38100" dist="38100" dir="2700000" algn="tl">
                    <a:srgbClr xmlns:mc="http://schemas.openxmlformats.org/markup-compatibility/2006" xmlns:a14="http://schemas.microsoft.com/office/drawing/2010/main" val="000000" mc:Ignorable=""/>
                  </a:outerShdw>
                </a:effectLst>
              </a:rPr>
              <a:t>There may arise differences of opinion </a:t>
            </a:r>
          </a:p>
          <a:p>
            <a:pPr marL="533400" indent="-533400">
              <a:buFont typeface="Wingdings" pitchFamily="2" charset="2"/>
              <a:buNone/>
            </a:pPr>
            <a:r>
              <a:rPr lang="en-US" b="1">
                <a:solidFill>
                  <a:srgbClr xmlns:mc="http://schemas.openxmlformats.org/markup-compatibility/2006" xmlns:a14="http://schemas.microsoft.com/office/drawing/2010/main" val="CC66FF" mc:Ignorable=""/>
                </a:solidFill>
                <a:effectLst>
                  <a:outerShdw blurRad="38100" dist="38100" dir="2700000" algn="tl">
                    <a:srgbClr xmlns:mc="http://schemas.openxmlformats.org/markup-compatibility/2006" xmlns:a14="http://schemas.microsoft.com/office/drawing/2010/main" val="000000" mc:Ignorable=""/>
                  </a:outerShdw>
                </a:effectLst>
              </a:rPr>
              <a:t>between the Recovery Officer and the</a:t>
            </a:r>
          </a:p>
          <a:p>
            <a:pPr marL="533400" indent="-533400">
              <a:buFont typeface="Wingdings" pitchFamily="2" charset="2"/>
              <a:buNone/>
            </a:pPr>
            <a:r>
              <a:rPr lang="en-US" b="1">
                <a:solidFill>
                  <a:srgbClr xmlns:mc="http://schemas.openxmlformats.org/markup-compatibility/2006" xmlns:a14="http://schemas.microsoft.com/office/drawing/2010/main" val="CC66FF" mc:Ignorable=""/>
                </a:solidFill>
                <a:effectLst>
                  <a:outerShdw blurRad="38100" dist="38100" dir="2700000" algn="tl">
                    <a:srgbClr xmlns:mc="http://schemas.openxmlformats.org/markup-compatibility/2006" xmlns:a14="http://schemas.microsoft.com/office/drawing/2010/main" val="000000" mc:Ignorable=""/>
                  </a:outerShdw>
                </a:effectLst>
              </a:rPr>
              <a:t>Defaulter relating to the following five</a:t>
            </a:r>
          </a:p>
          <a:p>
            <a:pPr marL="533400" indent="-533400">
              <a:buFont typeface="Wingdings" pitchFamily="2" charset="2"/>
              <a:buNone/>
            </a:pPr>
            <a:r>
              <a:rPr lang="en-US" b="1">
                <a:solidFill>
                  <a:srgbClr xmlns:mc="http://schemas.openxmlformats.org/markup-compatibility/2006" xmlns:a14="http://schemas.microsoft.com/office/drawing/2010/main" val="CC66FF" mc:Ignorable=""/>
                </a:solidFill>
                <a:effectLst>
                  <a:outerShdw blurRad="38100" dist="38100" dir="2700000" algn="tl">
                    <a:srgbClr xmlns:mc="http://schemas.openxmlformats.org/markup-compatibility/2006" xmlns:a14="http://schemas.microsoft.com/office/drawing/2010/main" val="000000" mc:Ignorable=""/>
                  </a:outerShdw>
                </a:effectLst>
              </a:rPr>
              <a:t>issues: </a:t>
            </a:r>
          </a:p>
          <a:p>
            <a:pPr marL="533400" indent="-533400">
              <a:buFont typeface="Wingdings" pitchFamily="2" charset="2"/>
              <a:buAutoNum type="arabicPeriod"/>
            </a:pPr>
            <a:r>
              <a:rPr lang="en-US" b="1">
                <a:solidFill>
                  <a:srgbClr xmlns:mc="http://schemas.openxmlformats.org/markup-compatibility/2006" xmlns:a14="http://schemas.microsoft.com/office/drawing/2010/main" val="FF9966" mc:Ignorable=""/>
                </a:solidFill>
                <a:effectLst>
                  <a:outerShdw blurRad="38100" dist="38100" dir="2700000" algn="tl">
                    <a:srgbClr xmlns:mc="http://schemas.openxmlformats.org/markup-compatibility/2006" xmlns:a14="http://schemas.microsoft.com/office/drawing/2010/main" val="000000" mc:Ignorable=""/>
                  </a:outerShdw>
                </a:effectLst>
              </a:rPr>
              <a:t>Execution of a certificate</a:t>
            </a:r>
          </a:p>
          <a:p>
            <a:pPr marL="533400" indent="-533400">
              <a:buFont typeface="Wingdings" pitchFamily="2" charset="2"/>
              <a:buAutoNum type="arabicPeriod"/>
            </a:pPr>
            <a:r>
              <a:rPr lang="en-US" b="1">
                <a:solidFill>
                  <a:schemeClr val="hlink"/>
                </a:solidFill>
                <a:effectLst>
                  <a:outerShdw blurRad="38100" dist="38100" dir="2700000" algn="tl">
                    <a:srgbClr xmlns:mc="http://schemas.openxmlformats.org/markup-compatibility/2006" xmlns:a14="http://schemas.microsoft.com/office/drawing/2010/main" val="000000" mc:Ignorable=""/>
                  </a:outerShdw>
                </a:effectLst>
              </a:rPr>
              <a:t>Discharge of a certificate</a:t>
            </a:r>
          </a:p>
          <a:p>
            <a:pPr marL="533400" indent="-533400">
              <a:buFont typeface="Wingdings" pitchFamily="2" charset="2"/>
              <a:buAutoNum type="arabicPeriod"/>
            </a:pPr>
            <a:r>
              <a:rPr lang="en-US" b="1">
                <a:solidFill>
                  <a:srgbClr xmlns:mc="http://schemas.openxmlformats.org/markup-compatibility/2006" xmlns:a14="http://schemas.microsoft.com/office/drawing/2010/main" val="FFCCFF" mc:Ignorable=""/>
                </a:solidFill>
                <a:effectLst>
                  <a:outerShdw blurRad="38100" dist="38100" dir="2700000" algn="tl">
                    <a:srgbClr xmlns:mc="http://schemas.openxmlformats.org/markup-compatibility/2006" xmlns:a14="http://schemas.microsoft.com/office/drawing/2010/main" val="000000" mc:Ignorable=""/>
                  </a:outerShdw>
                </a:effectLst>
              </a:rPr>
              <a:t>Satisfaction of a certificate</a:t>
            </a:r>
          </a:p>
          <a:p>
            <a:pPr marL="533400" indent="-533400">
              <a:buFont typeface="Wingdings" pitchFamily="2" charset="2"/>
              <a:buAutoNum type="arabicPeriod"/>
            </a:pPr>
            <a:r>
              <a:rPr lang="en-US" b="1">
                <a:solidFill>
                  <a:srgbClr xmlns:mc="http://schemas.openxmlformats.org/markup-compatibility/2006" xmlns:a14="http://schemas.microsoft.com/office/drawing/2010/main" val="00FF00" mc:Ignorable=""/>
                </a:solidFill>
                <a:effectLst>
                  <a:outerShdw blurRad="38100" dist="38100" dir="2700000" algn="tl">
                    <a:srgbClr xmlns:mc="http://schemas.openxmlformats.org/markup-compatibility/2006" xmlns:a14="http://schemas.microsoft.com/office/drawing/2010/main" val="000000" mc:Ignorable=""/>
                  </a:outerShdw>
                </a:effectLst>
              </a:rPr>
              <a:t>Confirmation of a sale by an order</a:t>
            </a:r>
          </a:p>
          <a:p>
            <a:pPr marL="533400" indent="-533400">
              <a:buFont typeface="Wingdings" pitchFamily="2" charset="2"/>
              <a:buAutoNum type="arabicPeriod"/>
            </a:pPr>
            <a:r>
              <a:rPr lang="en-US" b="1">
                <a:solidFill>
                  <a:srgbClr xmlns:mc="http://schemas.openxmlformats.org/markup-compatibility/2006" xmlns:a14="http://schemas.microsoft.com/office/drawing/2010/main" val="6699FF" mc:Ignorable=""/>
                </a:solidFill>
                <a:effectLst>
                  <a:outerShdw blurRad="38100" dist="38100" dir="2700000" algn="tl">
                    <a:srgbClr xmlns:mc="http://schemas.openxmlformats.org/markup-compatibility/2006" xmlns:a14="http://schemas.microsoft.com/office/drawing/2010/main" val="000000" mc:Ignorable=""/>
                  </a:outerShdw>
                </a:effectLst>
              </a:rPr>
              <a:t>Setting aside a sale by an order</a:t>
            </a:r>
          </a:p>
          <a:p>
            <a:pPr marL="533400" indent="-533400">
              <a:buFont typeface="Wingdings" pitchFamily="2" charset="2"/>
              <a:buNone/>
            </a:pPr>
            <a:endParaRPr lang="en-US" b="1">
              <a:solidFill>
                <a:srgbClr xmlns:mc="http://schemas.openxmlformats.org/markup-compatibility/2006" xmlns:a14="http://schemas.microsoft.com/office/drawing/2010/main" val="6699FF" mc:Ignorable=""/>
              </a:solidFill>
              <a:effectLst>
                <a:outerShdw blurRad="38100" dist="38100" dir="2700000" algn="tl">
                  <a:srgbClr xmlns:mc="http://schemas.openxmlformats.org/markup-compatibility/2006" xmlns:a14="http://schemas.microsoft.com/office/drawing/2010/main" val="000000" mc:Ignorable=""/>
                </a:outerShdw>
              </a:effectLst>
            </a:endParaRPr>
          </a:p>
          <a:p>
            <a:pPr marL="533400" indent="-533400"/>
            <a:endParaRPr lang="en-US">
              <a:solidFill>
                <a:srgbClr xmlns:mc="http://schemas.openxmlformats.org/markup-compatibility/2006" xmlns:a14="http://schemas.microsoft.com/office/drawing/2010/main" val="6699FF" mc:Ignorable=""/>
              </a:solidFill>
              <a:effectLst>
                <a:outerShdw blurRad="38100" dist="38100" dir="2700000" algn="tl">
                  <a:srgbClr xmlns:mc="http://schemas.openxmlformats.org/markup-compatibility/2006" xmlns:a14="http://schemas.microsoft.com/office/drawing/2010/main" val="000000" mc:Ignorable=""/>
                </a:outerShdw>
              </a:effectLst>
            </a:endParaRP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D577E37E-1E88-473D-83CF-D635FDFE625B}" type="datetime5">
              <a:rPr lang="en-US"/>
              <a:pPr/>
              <a:t>1-Jan-04</a:t>
            </a:fld>
            <a:endParaRPr lang="en-US"/>
          </a:p>
        </p:txBody>
      </p:sp>
      <p:sp>
        <p:nvSpPr>
          <p:cNvPr id="5" name="Slide Number Placeholder 5"/>
          <p:cNvSpPr>
            <a:spLocks noGrp="1"/>
          </p:cNvSpPr>
          <p:nvPr>
            <p:ph type="sldNum" sz="quarter" idx="12"/>
          </p:nvPr>
        </p:nvSpPr>
        <p:spPr/>
        <p:txBody>
          <a:bodyPr/>
          <a:lstStyle/>
          <a:p>
            <a:fld id="{1AF24C7D-4253-4C82-9063-4DB9B5B831E7}" type="slidenum">
              <a:rPr lang="en-US"/>
              <a:pPr/>
              <a:t>93</a:t>
            </a:fld>
            <a:endParaRPr lang="en-US"/>
          </a:p>
        </p:txBody>
      </p:sp>
      <p:sp>
        <p:nvSpPr>
          <p:cNvPr id="236546" name="Rectangle 2"/>
          <p:cNvSpPr>
            <a:spLocks noGrp="1" noChangeArrowheads="1"/>
          </p:cNvSpPr>
          <p:nvPr>
            <p:ph type="body" idx="1"/>
          </p:nvPr>
        </p:nvSpPr>
        <p:spPr/>
        <p:txBody>
          <a:bodyPr/>
          <a:lstStyle/>
          <a:p>
            <a:pPr algn="ctr">
              <a:buFont typeface="Wingdings" pitchFamily="2" charset="2"/>
              <a:buNone/>
            </a:pPr>
            <a:r>
              <a:rPr lang="en-US" b="1">
                <a:solidFill>
                  <a:schemeClr val="hlink"/>
                </a:solidFill>
              </a:rPr>
              <a:t>Every</a:t>
            </a:r>
            <a:r>
              <a:rPr lang="en-US" b="1">
                <a:solidFill>
                  <a:srgbClr xmlns:mc="http://schemas.openxmlformats.org/markup-compatibility/2006" xmlns:a14="http://schemas.microsoft.com/office/drawing/2010/main" val="00FF00" mc:Ignorable=""/>
                </a:solidFill>
              </a:rPr>
              <a:t> </a:t>
            </a:r>
          </a:p>
          <a:p>
            <a:pPr algn="ctr">
              <a:buFont typeface="Wingdings" pitchFamily="2" charset="2"/>
              <a:buNone/>
            </a:pPr>
            <a:r>
              <a:rPr lang="en-US" b="1">
                <a:effectLst>
                  <a:outerShdw blurRad="38100" dist="38100" dir="2700000" algn="tl">
                    <a:srgbClr xmlns:mc="http://schemas.openxmlformats.org/markup-compatibility/2006" xmlns:a14="http://schemas.microsoft.com/office/drawing/2010/main" val="000000" mc:Ignorable=""/>
                  </a:outerShdw>
                </a:effectLst>
              </a:rPr>
              <a:t>question that arises between the defaulter and the Recovery Officer </a:t>
            </a:r>
          </a:p>
          <a:p>
            <a:pPr algn="ctr">
              <a:buFont typeface="Wingdings" pitchFamily="2" charset="2"/>
              <a:buNone/>
            </a:pPr>
            <a:r>
              <a:rPr lang="en-US" b="1">
                <a:effectLst>
                  <a:outerShdw blurRad="38100" dist="38100" dir="2700000" algn="tl">
                    <a:srgbClr xmlns:mc="http://schemas.openxmlformats.org/markup-compatibility/2006" xmlns:a14="http://schemas.microsoft.com/office/drawing/2010/main" val="000000" mc:Ignorable=""/>
                  </a:outerShdw>
                </a:effectLst>
              </a:rPr>
              <a:t>on these issues </a:t>
            </a:r>
          </a:p>
          <a:p>
            <a:pPr algn="ctr">
              <a:buFont typeface="Wingdings" pitchFamily="2" charset="2"/>
              <a:buNone/>
            </a:pPr>
            <a:r>
              <a:rPr lang="en-US" b="1">
                <a:effectLst>
                  <a:outerShdw blurRad="38100" dist="38100" dir="2700000" algn="tl">
                    <a:srgbClr xmlns:mc="http://schemas.openxmlformats.org/markup-compatibility/2006" xmlns:a14="http://schemas.microsoft.com/office/drawing/2010/main" val="000000" mc:Ignorable=""/>
                  </a:outerShdw>
                </a:effectLst>
              </a:rPr>
              <a:t>shall be determined only by the</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236546">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D82C741E-CD20-45F6-92D5-6C5BD983C2C3}" type="datetime5">
              <a:rPr lang="en-US"/>
              <a:pPr/>
              <a:t>1-Jan-04</a:t>
            </a:fld>
            <a:endParaRPr lang="en-US"/>
          </a:p>
        </p:txBody>
      </p:sp>
      <p:sp>
        <p:nvSpPr>
          <p:cNvPr id="5" name="Slide Number Placeholder 5"/>
          <p:cNvSpPr>
            <a:spLocks noGrp="1"/>
          </p:cNvSpPr>
          <p:nvPr>
            <p:ph type="sldNum" sz="quarter" idx="12"/>
          </p:nvPr>
        </p:nvSpPr>
        <p:spPr/>
        <p:txBody>
          <a:bodyPr/>
          <a:lstStyle/>
          <a:p>
            <a:fld id="{ADABB6A4-22C5-4380-ADCA-0902859E0E62}" type="slidenum">
              <a:rPr lang="en-US"/>
              <a:pPr/>
              <a:t>94</a:t>
            </a:fld>
            <a:endParaRPr lang="en-US"/>
          </a:p>
        </p:txBody>
      </p:sp>
      <p:sp>
        <p:nvSpPr>
          <p:cNvPr id="237570" name="Rectangle 2"/>
          <p:cNvSpPr>
            <a:spLocks noGrp="1" noChangeArrowheads="1"/>
          </p:cNvSpPr>
          <p:nvPr>
            <p:ph type="body" idx="1"/>
          </p:nvPr>
        </p:nvSpPr>
        <p:spPr/>
        <p:txBody>
          <a:bodyPr/>
          <a:lstStyle/>
          <a:p>
            <a:pPr algn="ctr">
              <a:buFont typeface="Wingdings" pitchFamily="2" charset="2"/>
              <a:buNone/>
            </a:pPr>
            <a:endParaRPr lang="en-US"/>
          </a:p>
          <a:p>
            <a:pPr algn="ctr">
              <a:buFont typeface="Wingdings" pitchFamily="2" charset="2"/>
              <a:buNone/>
            </a:pPr>
            <a:endParaRPr lang="en-US"/>
          </a:p>
          <a:p>
            <a:pPr algn="ctr">
              <a:buFont typeface="Wingdings" pitchFamily="2" charset="2"/>
              <a:buNone/>
            </a:pPr>
            <a:endParaRPr lang="en-US"/>
          </a:p>
          <a:p>
            <a:pPr algn="ctr">
              <a:buFont typeface="Wingdings" pitchFamily="2" charset="2"/>
              <a:buNone/>
            </a:pPr>
            <a:r>
              <a:rPr lang="en-US" sz="4800" b="1">
                <a:solidFill>
                  <a:srgbClr xmlns:mc="http://schemas.openxmlformats.org/markup-compatibility/2006" xmlns:a14="http://schemas.microsoft.com/office/drawing/2010/main" val="00FF00" mc:Ignorable=""/>
                </a:solidFill>
                <a:effectLst>
                  <a:outerShdw blurRad="38100" dist="38100" dir="2700000" algn="tl">
                    <a:srgbClr xmlns:mc="http://schemas.openxmlformats.org/markup-compatibility/2006" xmlns:a14="http://schemas.microsoft.com/office/drawing/2010/main" val="000000" mc:Ignorable=""/>
                  </a:outerShdw>
                </a:effectLst>
              </a:rPr>
              <a:t>Recovery Officer</a:t>
            </a:r>
            <a:r>
              <a:rPr lang="en-US" sz="4800"/>
              <a:t>.</a:t>
            </a:r>
          </a:p>
          <a:p>
            <a:pPr algn="ctr">
              <a:buFont typeface="Wingdings" pitchFamily="2" charset="2"/>
              <a:buNone/>
            </a:pPr>
            <a:endParaRPr lang="en-US" sz="4800"/>
          </a:p>
          <a:p>
            <a:pPr algn="ctr">
              <a:buFont typeface="Wingdings" pitchFamily="2" charset="2"/>
              <a:buNone/>
            </a:pPr>
            <a:r>
              <a:rPr lang="en-US" sz="2400"/>
              <a:t>(Rule 9 of the Second Schedule </a:t>
            </a:r>
          </a:p>
          <a:p>
            <a:pPr algn="ctr">
              <a:buFont typeface="Wingdings" pitchFamily="2" charset="2"/>
              <a:buNone/>
            </a:pPr>
            <a:r>
              <a:rPr lang="en-US" sz="2400"/>
              <a:t>to the Income Tax Act, 1961)</a:t>
            </a:r>
          </a:p>
          <a:p>
            <a:endParaRPr lang="en-US" sz="2400"/>
          </a:p>
        </p:txBody>
      </p:sp>
    </p:spTree>
  </p:cSld>
  <p:clrMapOvr>
    <a:masterClrMapping/>
  </p:clrMapOvr>
  <mc:AlternateContent xmlns:mc="http://schemas.openxmlformats.org/markup-compatibility/2006" xmlns:p14="http://schemas.microsoft.com/office/powerpoint/2010/main">
    <mc:Choice Requires="p14">
      <p:transition spd="slow" p14:dur="3000">
        <p14:shred pattern="rectang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ECAD6786-07D9-4FC2-9E39-5BC983861212}" type="datetime5">
              <a:rPr lang="en-US"/>
              <a:pPr/>
              <a:t>1-Jan-04</a:t>
            </a:fld>
            <a:endParaRPr lang="en-US"/>
          </a:p>
        </p:txBody>
      </p:sp>
      <p:sp>
        <p:nvSpPr>
          <p:cNvPr id="5" name="Slide Number Placeholder 5"/>
          <p:cNvSpPr>
            <a:spLocks noGrp="1"/>
          </p:cNvSpPr>
          <p:nvPr>
            <p:ph type="sldNum" sz="quarter" idx="12"/>
          </p:nvPr>
        </p:nvSpPr>
        <p:spPr/>
        <p:txBody>
          <a:bodyPr/>
          <a:lstStyle/>
          <a:p>
            <a:fld id="{B0273DFC-C812-4B73-83D9-71459A88818D}" type="slidenum">
              <a:rPr lang="en-US"/>
              <a:pPr/>
              <a:t>95</a:t>
            </a:fld>
            <a:endParaRPr lang="en-US"/>
          </a:p>
        </p:txBody>
      </p:sp>
      <p:sp>
        <p:nvSpPr>
          <p:cNvPr id="239618" name="Rectangle 2"/>
          <p:cNvSpPr>
            <a:spLocks noGrp="1" noChangeArrowheads="1"/>
          </p:cNvSpPr>
          <p:nvPr>
            <p:ph type="body" idx="1"/>
          </p:nvPr>
        </p:nvSpPr>
        <p:spPr>
          <a:xfrm>
            <a:off x="304800" y="533400"/>
            <a:ext cx="8382000" cy="5597525"/>
          </a:xfrm>
        </p:spPr>
        <p:txBody>
          <a:bodyPr/>
          <a:lstStyle/>
          <a:p>
            <a:pPr marL="609600" indent="-609600">
              <a:buFont typeface="Wingdings" pitchFamily="2" charset="2"/>
              <a:buNone/>
            </a:pPr>
            <a:r>
              <a:rPr lang="en-US" dirty="0">
                <a:solidFill>
                  <a:schemeClr val="accent1"/>
                </a:solidFill>
              </a:rPr>
              <a:t>     </a:t>
            </a:r>
            <a:r>
              <a:rPr lang="en-US" dirty="0">
                <a:solidFill>
                  <a:srgbClr xmlns:mc="http://schemas.openxmlformats.org/markup-compatibility/2006" xmlns:a14="http://schemas.microsoft.com/office/drawing/2010/main" val="00FFFF" mc:Ignorable=""/>
                </a:solidFill>
              </a:rPr>
              <a:t>The Recovery  Officer has, as per Rule 83 of the Second Schedule to the Income Tax Act, 1961, the powers which a civil court has for the purpose of</a:t>
            </a:r>
            <a:r>
              <a:rPr lang="en-US" dirty="0">
                <a:solidFill>
                  <a:schemeClr val="accent1"/>
                </a:solidFill>
              </a:rPr>
              <a:t> </a:t>
            </a:r>
          </a:p>
          <a:p>
            <a:pPr marL="609600" indent="-609600">
              <a:buFont typeface="Wingdings" pitchFamily="2" charset="2"/>
              <a:buNone/>
            </a:pPr>
            <a:endParaRPr lang="en-US" dirty="0">
              <a:solidFill>
                <a:schemeClr val="accent1"/>
              </a:solidFill>
            </a:endParaRPr>
          </a:p>
          <a:p>
            <a:pPr marL="609600" indent="-609600">
              <a:buClr>
                <a:schemeClr val="tx1"/>
              </a:buClr>
              <a:buFontTx/>
              <a:buAutoNum type="arabicPeriod"/>
            </a:pPr>
            <a:r>
              <a:rPr lang="en-US" dirty="0">
                <a:solidFill>
                  <a:srgbClr xmlns:mc="http://schemas.openxmlformats.org/markup-compatibility/2006" xmlns:a14="http://schemas.microsoft.com/office/drawing/2010/main" val="FF99FF" mc:Ignorable=""/>
                </a:solidFill>
              </a:rPr>
              <a:t>receiving evidence,</a:t>
            </a:r>
            <a:r>
              <a:rPr lang="en-US" dirty="0">
                <a:effectLst>
                  <a:outerShdw blurRad="38100" dist="38100" dir="2700000" algn="tl">
                    <a:srgbClr xmlns:mc="http://schemas.openxmlformats.org/markup-compatibility/2006" xmlns:a14="http://schemas.microsoft.com/office/drawing/2010/main" val="000000" mc:Ignorable=""/>
                  </a:outerShdw>
                </a:effectLst>
              </a:rPr>
              <a:t> </a:t>
            </a:r>
          </a:p>
          <a:p>
            <a:pPr marL="609600" indent="-609600">
              <a:buClr>
                <a:schemeClr val="tx1"/>
              </a:buClr>
              <a:buFontTx/>
              <a:buAutoNum type="arabicPeriod"/>
            </a:pPr>
            <a:r>
              <a:rPr lang="en-US" dirty="0">
                <a:solidFill>
                  <a:srgbClr xmlns:mc="http://schemas.openxmlformats.org/markup-compatibility/2006" xmlns:a14="http://schemas.microsoft.com/office/drawing/2010/main" val="00FF99" mc:Ignorable=""/>
                </a:solidFill>
              </a:rPr>
              <a:t>administering oaths, </a:t>
            </a:r>
          </a:p>
          <a:p>
            <a:pPr marL="609600" indent="-609600">
              <a:buClr>
                <a:schemeClr val="tx1"/>
              </a:buClr>
              <a:buFontTx/>
              <a:buAutoNum type="arabicPeriod"/>
            </a:pPr>
            <a:r>
              <a:rPr lang="en-US" dirty="0">
                <a:solidFill>
                  <a:srgbClr xmlns:mc="http://schemas.openxmlformats.org/markup-compatibility/2006" xmlns:a14="http://schemas.microsoft.com/office/drawing/2010/main" val="FFFF99" mc:Ignorable=""/>
                </a:solidFill>
              </a:rPr>
              <a:t>enforcing the attendance of witnesses </a:t>
            </a:r>
            <a:r>
              <a:rPr lang="en-US" sz="2400" i="1" dirty="0">
                <a:solidFill>
                  <a:srgbClr xmlns:mc="http://schemas.openxmlformats.org/markup-compatibility/2006" xmlns:a14="http://schemas.microsoft.com/office/drawing/2010/main" val="FFFF99" mc:Ignorable=""/>
                </a:solidFill>
              </a:rPr>
              <a:t>and</a:t>
            </a:r>
            <a:r>
              <a:rPr lang="en-US" sz="2800" i="1" dirty="0">
                <a:solidFill>
                  <a:srgbClr xmlns:mc="http://schemas.openxmlformats.org/markup-compatibility/2006" xmlns:a14="http://schemas.microsoft.com/office/drawing/2010/main" val="FFFF99" mc:Ignorable=""/>
                </a:solidFill>
              </a:rPr>
              <a:t> </a:t>
            </a:r>
          </a:p>
          <a:p>
            <a:pPr marL="609600" indent="-609600">
              <a:buClr>
                <a:schemeClr val="tx1"/>
              </a:buClr>
              <a:buFontTx/>
              <a:buAutoNum type="arabicPeriod"/>
            </a:pPr>
            <a:r>
              <a:rPr lang="en-US" dirty="0">
                <a:solidFill>
                  <a:srgbClr xmlns:mc="http://schemas.openxmlformats.org/markup-compatibility/2006" xmlns:a14="http://schemas.microsoft.com/office/drawing/2010/main" val="99FFCC" mc:Ignorable=""/>
                </a:solidFill>
              </a:rPr>
              <a:t>compelling the production of documents.</a:t>
            </a:r>
          </a:p>
          <a:p>
            <a:pPr marL="609600" indent="-609600"/>
            <a:endParaRPr lang="en-US" dirty="0">
              <a:effectLst>
                <a:outerShdw blurRad="38100" dist="38100" dir="2700000" algn="tl">
                  <a:srgbClr xmlns:mc="http://schemas.openxmlformats.org/markup-compatibility/2006" xmlns:a14="http://schemas.microsoft.com/office/drawing/2010/main" val="000000" mc:Ignorable=""/>
                </a:outerShdw>
              </a:effectLst>
            </a:endParaRP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B25F13A-1B9E-440C-B274-05A3D3C9FD55}" type="datetime5">
              <a:rPr lang="en-US"/>
              <a:pPr/>
              <a:t>1-Jan-04</a:t>
            </a:fld>
            <a:endParaRPr lang="en-US"/>
          </a:p>
        </p:txBody>
      </p:sp>
      <p:sp>
        <p:nvSpPr>
          <p:cNvPr id="6" name="Slide Number Placeholder 5"/>
          <p:cNvSpPr>
            <a:spLocks noGrp="1"/>
          </p:cNvSpPr>
          <p:nvPr>
            <p:ph type="sldNum" sz="quarter" idx="12"/>
          </p:nvPr>
        </p:nvSpPr>
        <p:spPr/>
        <p:txBody>
          <a:bodyPr/>
          <a:lstStyle/>
          <a:p>
            <a:fld id="{5B0FCCC4-0E63-4375-A3A4-66BA35EBE829}" type="slidenum">
              <a:rPr lang="en-US"/>
              <a:pPr/>
              <a:t>96</a:t>
            </a:fld>
            <a:endParaRPr lang="en-US"/>
          </a:p>
        </p:txBody>
      </p:sp>
      <p:sp>
        <p:nvSpPr>
          <p:cNvPr id="241666" name="Rectangle 2"/>
          <p:cNvSpPr>
            <a:spLocks noGrp="1" noChangeArrowheads="1"/>
          </p:cNvSpPr>
          <p:nvPr>
            <p:ph type="title"/>
          </p:nvPr>
        </p:nvSpPr>
        <p:spPr/>
        <p:txBody>
          <a:bodyPr/>
          <a:lstStyle/>
          <a:p>
            <a:r>
              <a:rPr lang="en-US"/>
              <a:t>C.P. Rule 16</a:t>
            </a:r>
          </a:p>
        </p:txBody>
      </p:sp>
      <p:sp>
        <p:nvSpPr>
          <p:cNvPr id="241667" name="Rectangle 3"/>
          <p:cNvSpPr>
            <a:spLocks noGrp="1" noChangeArrowheads="1"/>
          </p:cNvSpPr>
          <p:nvPr>
            <p:ph type="body" idx="1"/>
          </p:nvPr>
        </p:nvSpPr>
        <p:spPr/>
        <p:txBody>
          <a:bodyPr/>
          <a:lstStyle/>
          <a:p>
            <a:pPr>
              <a:buFont typeface="Wingdings" pitchFamily="2" charset="2"/>
              <a:buNone/>
            </a:pPr>
            <a:r>
              <a:rPr lang="en-US" sz="2800">
                <a:effectLst>
                  <a:outerShdw blurRad="38100" dist="38100" dir="2700000" algn="tl">
                    <a:srgbClr xmlns:mc="http://schemas.openxmlformats.org/markup-compatibility/2006" xmlns:a14="http://schemas.microsoft.com/office/drawing/2010/main" val="000000" mc:Ignorable=""/>
                  </a:outerShdw>
                </a:effectLst>
              </a:rPr>
              <a:t>   The Recovery Officer can summon not only the defaulter</a:t>
            </a:r>
          </a:p>
          <a:p>
            <a:pPr>
              <a:buFont typeface="Wingdings" pitchFamily="2" charset="2"/>
              <a:buNone/>
            </a:pPr>
            <a:r>
              <a:rPr lang="en-US" sz="2800">
                <a:effectLst>
                  <a:outerShdw blurRad="38100" dist="38100" dir="2700000" algn="tl">
                    <a:srgbClr xmlns:mc="http://schemas.openxmlformats.org/markup-compatibility/2006" xmlns:a14="http://schemas.microsoft.com/office/drawing/2010/main" val="000000" mc:Ignorable=""/>
                  </a:outerShdw>
                </a:effectLst>
              </a:rPr>
              <a:t>   but </a:t>
            </a:r>
          </a:p>
          <a:p>
            <a:pPr>
              <a:buFont typeface="Wingdings" pitchFamily="2" charset="2"/>
              <a:buNone/>
            </a:pPr>
            <a:r>
              <a:rPr lang="en-US" sz="2800">
                <a:effectLst>
                  <a:outerShdw blurRad="38100" dist="38100" dir="2700000" algn="tl">
                    <a:srgbClr xmlns:mc="http://schemas.openxmlformats.org/markup-compatibility/2006" xmlns:a14="http://schemas.microsoft.com/office/drawing/2010/main" val="000000" mc:Ignorable=""/>
                  </a:outerShdw>
                </a:effectLst>
              </a:rPr>
              <a:t>   any person </a:t>
            </a:r>
          </a:p>
          <a:p>
            <a:pPr>
              <a:buFont typeface="Wingdings" pitchFamily="2" charset="2"/>
              <a:buNone/>
            </a:pPr>
            <a:r>
              <a:rPr lang="en-US" sz="2800">
                <a:effectLst>
                  <a:outerShdw blurRad="38100" dist="38100" dir="2700000" algn="tl">
                    <a:srgbClr xmlns:mc="http://schemas.openxmlformats.org/markup-compatibility/2006" xmlns:a14="http://schemas.microsoft.com/office/drawing/2010/main" val="000000" mc:Ignorable=""/>
                  </a:outerShdw>
                </a:effectLst>
              </a:rPr>
              <a:t>   to examine him </a:t>
            </a:r>
          </a:p>
          <a:p>
            <a:pPr>
              <a:buFont typeface="Wingdings" pitchFamily="2" charset="2"/>
              <a:buNone/>
            </a:pPr>
            <a:r>
              <a:rPr lang="en-US" sz="2800">
                <a:effectLst>
                  <a:outerShdw blurRad="38100" dist="38100" dir="2700000" algn="tl">
                    <a:srgbClr xmlns:mc="http://schemas.openxmlformats.org/markup-compatibility/2006" xmlns:a14="http://schemas.microsoft.com/office/drawing/2010/main" val="000000" mc:Ignorable=""/>
                  </a:outerShdw>
                </a:effectLst>
              </a:rPr>
              <a:t>   to compel production of any document in his </a:t>
            </a:r>
            <a:r>
              <a:rPr lang="en-US" sz="2800">
                <a:solidFill>
                  <a:srgbClr xmlns:mc="http://schemas.openxmlformats.org/markup-compatibility/2006" xmlns:a14="http://schemas.microsoft.com/office/drawing/2010/main" val="00FFFF" mc:Ignorable=""/>
                </a:solidFill>
              </a:rPr>
              <a:t>possession</a:t>
            </a:r>
            <a:r>
              <a:rPr lang="en-US" sz="2800">
                <a:solidFill>
                  <a:srgbClr xmlns:mc="http://schemas.openxmlformats.org/markup-compatibility/2006" xmlns:a14="http://schemas.microsoft.com/office/drawing/2010/main" val="0066FF" mc:Ignorable=""/>
                </a:solidFill>
              </a:rPr>
              <a:t> </a:t>
            </a:r>
            <a:r>
              <a:rPr lang="en-US" sz="2800">
                <a:effectLst>
                  <a:outerShdw blurRad="38100" dist="38100" dir="2700000" algn="tl">
                    <a:srgbClr xmlns:mc="http://schemas.openxmlformats.org/markup-compatibility/2006" xmlns:a14="http://schemas.microsoft.com/office/drawing/2010/main" val="000000" mc:Ignorable=""/>
                  </a:outerShdw>
                </a:effectLst>
              </a:rPr>
              <a:t>and in his </a:t>
            </a:r>
            <a:r>
              <a:rPr lang="en-US" sz="2800">
                <a:solidFill>
                  <a:srgbClr xmlns:mc="http://schemas.openxmlformats.org/markup-compatibility/2006" xmlns:a14="http://schemas.microsoft.com/office/drawing/2010/main" val="00FFFF" mc:Ignorable=""/>
                </a:solidFill>
              </a:rPr>
              <a:t>power </a:t>
            </a:r>
            <a:r>
              <a:rPr lang="en-US" sz="2800">
                <a:effectLst>
                  <a:outerShdw blurRad="38100" dist="38100" dir="2700000" algn="tl">
                    <a:srgbClr xmlns:mc="http://schemas.openxmlformats.org/markup-compatibility/2006" xmlns:a14="http://schemas.microsoft.com/office/drawing/2010/main" val="000000" mc:Ignorable=""/>
                  </a:outerShdw>
                </a:effectLst>
              </a:rPr>
              <a:t>for preparing the notice for proclamation of sale</a:t>
            </a:r>
          </a:p>
          <a:p>
            <a:pPr>
              <a:buFont typeface="Wingdings" pitchFamily="2" charset="2"/>
              <a:buNone/>
            </a:pPr>
            <a:r>
              <a:rPr lang="en-US" sz="2800">
                <a:effectLst>
                  <a:outerShdw blurRad="38100" dist="38100" dir="2700000" algn="tl">
                    <a:srgbClr xmlns:mc="http://schemas.openxmlformats.org/markup-compatibility/2006" xmlns:a14="http://schemas.microsoft.com/office/drawing/2010/main" val="000000" mc:Ignorable=""/>
                  </a:outerShdw>
                </a:effectLst>
              </a:rPr>
              <a:t> </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7091E57-827F-4581-8AA9-58432ACF2D6D}" type="datetime5">
              <a:rPr lang="en-US"/>
              <a:pPr/>
              <a:t>1-Jan-04</a:t>
            </a:fld>
            <a:endParaRPr lang="en-US"/>
          </a:p>
        </p:txBody>
      </p:sp>
      <p:sp>
        <p:nvSpPr>
          <p:cNvPr id="6" name="Slide Number Placeholder 5"/>
          <p:cNvSpPr>
            <a:spLocks noGrp="1"/>
          </p:cNvSpPr>
          <p:nvPr>
            <p:ph type="sldNum" sz="quarter" idx="12"/>
          </p:nvPr>
        </p:nvSpPr>
        <p:spPr/>
        <p:txBody>
          <a:bodyPr/>
          <a:lstStyle/>
          <a:p>
            <a:fld id="{0320DBAE-50BB-4999-8FB1-6A8677486455}" type="slidenum">
              <a:rPr lang="en-US"/>
              <a:pPr/>
              <a:t>97</a:t>
            </a:fld>
            <a:endParaRPr lang="en-US"/>
          </a:p>
        </p:txBody>
      </p:sp>
      <p:sp>
        <p:nvSpPr>
          <p:cNvPr id="242690" name="Rectangle 2"/>
          <p:cNvSpPr>
            <a:spLocks noGrp="1" noChangeArrowheads="1"/>
          </p:cNvSpPr>
          <p:nvPr>
            <p:ph type="title"/>
          </p:nvPr>
        </p:nvSpPr>
        <p:spPr>
          <a:xfrm>
            <a:off x="457200" y="838200"/>
            <a:ext cx="8229600" cy="1143000"/>
          </a:xfrm>
        </p:spPr>
        <p:txBody>
          <a:bodyPr/>
          <a:lstStyle/>
          <a:p>
            <a:r>
              <a:rPr lang="en-US" sz="4000"/>
              <a:t>Non-compliance with the summons issued under the S.S. Rule 83 and C.P. Rule 16</a:t>
            </a:r>
          </a:p>
        </p:txBody>
      </p:sp>
      <p:sp>
        <p:nvSpPr>
          <p:cNvPr id="242691" name="Rectangle 3"/>
          <p:cNvSpPr>
            <a:spLocks noGrp="1" noChangeArrowheads="1"/>
          </p:cNvSpPr>
          <p:nvPr>
            <p:ph type="body" idx="1"/>
          </p:nvPr>
        </p:nvSpPr>
        <p:spPr/>
        <p:txBody>
          <a:bodyPr/>
          <a:lstStyle/>
          <a:p>
            <a:endParaRPr lang="en-US">
              <a:effectLst>
                <a:outerShdw blurRad="38100" dist="38100" dir="2700000" algn="tl">
                  <a:srgbClr xmlns:mc="http://schemas.openxmlformats.org/markup-compatibility/2006" xmlns:a14="http://schemas.microsoft.com/office/drawing/2010/main" val="000000" mc:Ignorable=""/>
                </a:outerShdw>
              </a:effectLst>
            </a:endParaRPr>
          </a:p>
          <a:p>
            <a:endParaRPr lang="en-US">
              <a:effectLst>
                <a:outerShdw blurRad="38100" dist="38100" dir="2700000" algn="tl">
                  <a:srgbClr xmlns:mc="http://schemas.openxmlformats.org/markup-compatibility/2006" xmlns:a14="http://schemas.microsoft.com/office/drawing/2010/main" val="000000" mc:Ignorable=""/>
                </a:outerShdw>
              </a:effectLst>
            </a:endParaRPr>
          </a:p>
          <a:p>
            <a:pPr>
              <a:buFont typeface="Wingdings" pitchFamily="2" charset="2"/>
              <a:buNone/>
            </a:pPr>
            <a:r>
              <a:rPr lang="en-US">
                <a:effectLst>
                  <a:outerShdw blurRad="38100" dist="38100" dir="2700000" algn="tl">
                    <a:srgbClr xmlns:mc="http://schemas.openxmlformats.org/markup-compatibility/2006" xmlns:a14="http://schemas.microsoft.com/office/drawing/2010/main" val="000000" mc:Ignorable=""/>
                  </a:outerShdw>
                </a:effectLst>
              </a:rPr>
              <a:t>   Rule 32 of the CPC can be invoked and punishments imposed</a:t>
            </a:r>
          </a:p>
          <a:p>
            <a:pPr>
              <a:buFont typeface="Wingdings" pitchFamily="2" charset="2"/>
              <a:buNone/>
            </a:pPr>
            <a:r>
              <a:rPr lang="en-US">
                <a:effectLst>
                  <a:outerShdw blurRad="38100" dist="38100" dir="2700000" algn="tl">
                    <a:srgbClr xmlns:mc="http://schemas.openxmlformats.org/markup-compatibility/2006" xmlns:a14="http://schemas.microsoft.com/office/drawing/2010/main" val="000000" mc:Ignorable=""/>
                  </a:outerShdw>
                </a:effectLst>
              </a:rPr>
              <a:t>   The failure to respond with reference to C.P. Rule 16 must be followed up by notice under S.S. Rule 83</a:t>
            </a:r>
          </a:p>
          <a:p>
            <a:pPr>
              <a:buFont typeface="Wingdings" pitchFamily="2" charset="2"/>
              <a:buNone/>
            </a:pPr>
            <a:endParaRPr lang="en-US">
              <a:effectLst>
                <a:outerShdw blurRad="38100" dist="38100" dir="2700000" algn="tl">
                  <a:srgbClr xmlns:mc="http://schemas.openxmlformats.org/markup-compatibility/2006" xmlns:a14="http://schemas.microsoft.com/office/drawing/2010/main" val="000000" mc:Ignorable=""/>
                </a:outerShdw>
              </a:effectLst>
            </a:endParaRPr>
          </a:p>
          <a:p>
            <a:endParaRPr lang="en-US">
              <a:effectLst>
                <a:outerShdw blurRad="38100" dist="38100" dir="2700000" algn="tl">
                  <a:srgbClr xmlns:mc="http://schemas.openxmlformats.org/markup-compatibility/2006" xmlns:a14="http://schemas.microsoft.com/office/drawing/2010/main" val="000000" mc:Ignorable=""/>
                </a:outerShdw>
              </a:effectLst>
            </a:endParaRP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475333C-5EA2-4717-A9D6-8592A4AA282C}" type="datetime5">
              <a:rPr lang="en-US"/>
              <a:pPr/>
              <a:t>1-Jan-04</a:t>
            </a:fld>
            <a:endParaRPr lang="en-US"/>
          </a:p>
        </p:txBody>
      </p:sp>
      <p:sp>
        <p:nvSpPr>
          <p:cNvPr id="6" name="Slide Number Placeholder 5"/>
          <p:cNvSpPr>
            <a:spLocks noGrp="1"/>
          </p:cNvSpPr>
          <p:nvPr>
            <p:ph type="sldNum" sz="quarter" idx="12"/>
          </p:nvPr>
        </p:nvSpPr>
        <p:spPr/>
        <p:txBody>
          <a:bodyPr/>
          <a:lstStyle/>
          <a:p>
            <a:fld id="{90D26DE6-1BFE-4DBA-903F-F8A1495DC572}" type="slidenum">
              <a:rPr lang="en-US"/>
              <a:pPr/>
              <a:t>98</a:t>
            </a:fld>
            <a:endParaRPr lang="en-US"/>
          </a:p>
        </p:txBody>
      </p:sp>
      <p:sp>
        <p:nvSpPr>
          <p:cNvPr id="243714" name="Rectangle 2"/>
          <p:cNvSpPr>
            <a:spLocks noGrp="1" noChangeArrowheads="1"/>
          </p:cNvSpPr>
          <p:nvPr>
            <p:ph type="title"/>
          </p:nvPr>
        </p:nvSpPr>
        <p:spPr/>
        <p:txBody>
          <a:bodyPr/>
          <a:lstStyle/>
          <a:p>
            <a:r>
              <a:rPr lang="en-US"/>
              <a:t>Section 32 of the CPC</a:t>
            </a:r>
          </a:p>
        </p:txBody>
      </p:sp>
      <p:sp>
        <p:nvSpPr>
          <p:cNvPr id="243715" name="Rectangle 3"/>
          <p:cNvSpPr>
            <a:spLocks noGrp="1" noChangeArrowheads="1"/>
          </p:cNvSpPr>
          <p:nvPr>
            <p:ph type="body" idx="1"/>
          </p:nvPr>
        </p:nvSpPr>
        <p:spPr/>
        <p:txBody>
          <a:bodyPr/>
          <a:lstStyle/>
          <a:p>
            <a:r>
              <a:rPr lang="en-US">
                <a:solidFill>
                  <a:srgbClr xmlns:mc="http://schemas.openxmlformats.org/markup-compatibility/2006" xmlns:a14="http://schemas.microsoft.com/office/drawing/2010/main" val="00FFFF" mc:Ignorable=""/>
                </a:solidFill>
              </a:rPr>
              <a:t>Issue of Warrant of arrest</a:t>
            </a:r>
          </a:p>
          <a:p>
            <a:r>
              <a:rPr lang="en-US">
                <a:solidFill>
                  <a:srgbClr xmlns:mc="http://schemas.openxmlformats.org/markup-compatibility/2006" xmlns:a14="http://schemas.microsoft.com/office/drawing/2010/main" val="00FFFF" mc:Ignorable=""/>
                </a:solidFill>
              </a:rPr>
              <a:t>Attachment and Sale of property</a:t>
            </a:r>
          </a:p>
          <a:p>
            <a:r>
              <a:rPr lang="en-US">
                <a:solidFill>
                  <a:srgbClr xmlns:mc="http://schemas.openxmlformats.org/markup-compatibility/2006" xmlns:a14="http://schemas.microsoft.com/office/drawing/2010/main" val="00FFFF" mc:Ignorable=""/>
                </a:solidFill>
              </a:rPr>
              <a:t>Imposing of fine not exceeding Rs. 500/-</a:t>
            </a:r>
          </a:p>
          <a:p>
            <a:r>
              <a:rPr lang="en-US">
                <a:solidFill>
                  <a:srgbClr xmlns:mc="http://schemas.openxmlformats.org/markup-compatibility/2006" xmlns:a14="http://schemas.microsoft.com/office/drawing/2010/main" val="00FFFF" mc:Ignorable=""/>
                </a:solidFill>
              </a:rPr>
              <a:t>Ordering the person concerned to furnish adequate security for his personal appearance and in default to commit him to civil prison</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dir="r" isContent="1" isInverted="1"/>
        <p:sndAc>
          <p:stSnd>
            <p:snd r:embed="rId4" name="bomb.wav"/>
          </p:stSnd>
        </p:sndAc>
      </p:transition>
    </mc:Choice>
    <mc:Fallback xmlns="">
      <p:transition xmlns:p14="http://schemas.microsoft.com/office/powerpoint/2010/main" spd="slow">
        <p:fade/>
        <p:sndAc>
          <p:stSnd>
            <p:snd r:embed="rId5" name="bomb.wav"/>
          </p:stSnd>
        </p:sndAc>
      </p:transition>
    </mc:Fallback>
  </mc:AlternateContent>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C8879A09-A063-40B1-8CF5-B769AD4C31AB}" type="datetime5">
              <a:rPr lang="en-US"/>
              <a:pPr/>
              <a:t>1-Jan-04</a:t>
            </a:fld>
            <a:endParaRPr lang="en-US"/>
          </a:p>
        </p:txBody>
      </p:sp>
      <p:sp>
        <p:nvSpPr>
          <p:cNvPr id="5" name="Slide Number Placeholder 5"/>
          <p:cNvSpPr>
            <a:spLocks noGrp="1"/>
          </p:cNvSpPr>
          <p:nvPr>
            <p:ph type="sldNum" sz="quarter" idx="12"/>
          </p:nvPr>
        </p:nvSpPr>
        <p:spPr/>
        <p:txBody>
          <a:bodyPr/>
          <a:lstStyle/>
          <a:p>
            <a:fld id="{FB8879A3-6457-496E-8BFF-C1392C38C1E5}" type="slidenum">
              <a:rPr lang="en-US"/>
              <a:pPr/>
              <a:t>99</a:t>
            </a:fld>
            <a:endParaRPr lang="en-US"/>
          </a:p>
        </p:txBody>
      </p:sp>
      <p:sp>
        <p:nvSpPr>
          <p:cNvPr id="245762" name="Rectangle 2"/>
          <p:cNvSpPr>
            <a:spLocks noGrp="1" noChangeArrowheads="1"/>
          </p:cNvSpPr>
          <p:nvPr>
            <p:ph type="body" idx="1"/>
          </p:nvPr>
        </p:nvSpPr>
        <p:spPr>
          <a:xfrm>
            <a:off x="609600" y="228600"/>
            <a:ext cx="8229600" cy="6324600"/>
          </a:xfrm>
        </p:spPr>
        <p:txBody>
          <a:bodyPr/>
          <a:lstStyle/>
          <a:p>
            <a:pPr>
              <a:lnSpc>
                <a:spcPct val="90000"/>
              </a:lnSpc>
            </a:pPr>
            <a:endParaRPr lang="en-US" sz="2800">
              <a:solidFill>
                <a:srgbClr xmlns:mc="http://schemas.openxmlformats.org/markup-compatibility/2006" xmlns:a14="http://schemas.microsoft.com/office/drawing/2010/main" val="FF9966" mc:Ignorable=""/>
              </a:solidFill>
            </a:endParaRPr>
          </a:p>
          <a:p>
            <a:pPr>
              <a:lnSpc>
                <a:spcPct val="90000"/>
              </a:lnSpc>
            </a:pPr>
            <a:r>
              <a:rPr lang="en-US" sz="2800">
                <a:solidFill>
                  <a:srgbClr xmlns:mc="http://schemas.openxmlformats.org/markup-compatibility/2006" xmlns:a14="http://schemas.microsoft.com/office/drawing/2010/main" val="FF9966" mc:Ignorable=""/>
                </a:solidFill>
              </a:rPr>
              <a:t>Rule 9 of the Second Schedule to the Income Tax Act, 1961</a:t>
            </a:r>
          </a:p>
          <a:p>
            <a:pPr>
              <a:lnSpc>
                <a:spcPct val="90000"/>
              </a:lnSpc>
              <a:buFont typeface="Wingdings" pitchFamily="2" charset="2"/>
              <a:buNone/>
            </a:pPr>
            <a:r>
              <a:rPr lang="en-US" sz="2800">
                <a:solidFill>
                  <a:srgbClr xmlns:mc="http://schemas.openxmlformats.org/markup-compatibility/2006" xmlns:a14="http://schemas.microsoft.com/office/drawing/2010/main" val="FF9966" mc:Ignorable=""/>
                </a:solidFill>
              </a:rPr>
              <a:t> </a:t>
            </a:r>
          </a:p>
          <a:p>
            <a:pPr algn="ctr">
              <a:lnSpc>
                <a:spcPct val="90000"/>
              </a:lnSpc>
              <a:buFont typeface="Wingdings" pitchFamily="2" charset="2"/>
              <a:buNone/>
            </a:pPr>
            <a:r>
              <a:rPr lang="en-US" sz="2800">
                <a:solidFill>
                  <a:srgbClr xmlns:mc="http://schemas.openxmlformats.org/markup-compatibility/2006" xmlns:a14="http://schemas.microsoft.com/office/drawing/2010/main" val="6699FF" mc:Ignorable=""/>
                </a:solidFill>
              </a:rPr>
              <a:t>must be read with</a:t>
            </a:r>
          </a:p>
          <a:p>
            <a:pPr algn="ctr">
              <a:lnSpc>
                <a:spcPct val="90000"/>
              </a:lnSpc>
              <a:buFont typeface="Wingdings" pitchFamily="2" charset="2"/>
              <a:buNone/>
            </a:pPr>
            <a:endParaRPr lang="en-US" sz="2800">
              <a:solidFill>
                <a:srgbClr xmlns:mc="http://schemas.openxmlformats.org/markup-compatibility/2006" xmlns:a14="http://schemas.microsoft.com/office/drawing/2010/main" val="6699FF" mc:Ignorable=""/>
              </a:solidFill>
            </a:endParaRPr>
          </a:p>
          <a:p>
            <a:pPr>
              <a:lnSpc>
                <a:spcPct val="90000"/>
              </a:lnSpc>
            </a:pPr>
            <a:r>
              <a:rPr lang="en-US" sz="2800">
                <a:solidFill>
                  <a:srgbClr xmlns:mc="http://schemas.openxmlformats.org/markup-compatibility/2006" xmlns:a14="http://schemas.microsoft.com/office/drawing/2010/main" val="FF9966" mc:Ignorable=""/>
                </a:solidFill>
              </a:rPr>
              <a:t>Rules 42, 43, 45, 47, 55-A and 55-B of the Income Tax (Certificate Proceedings) Rules, 1962</a:t>
            </a:r>
          </a:p>
          <a:p>
            <a:pPr>
              <a:lnSpc>
                <a:spcPct val="90000"/>
              </a:lnSpc>
              <a:buFont typeface="Wingdings" pitchFamily="2" charset="2"/>
              <a:buNone/>
            </a:pPr>
            <a:endParaRPr lang="en-US" sz="2800">
              <a:effectLst>
                <a:outerShdw blurRad="38100" dist="38100" dir="2700000" algn="tl">
                  <a:srgbClr xmlns:mc="http://schemas.openxmlformats.org/markup-compatibility/2006" xmlns:a14="http://schemas.microsoft.com/office/drawing/2010/main" val="000000" mc:Ignorable=""/>
                </a:outerShdw>
              </a:effectLst>
            </a:endParaRPr>
          </a:p>
          <a:p>
            <a:pPr algn="ctr">
              <a:lnSpc>
                <a:spcPct val="90000"/>
              </a:lnSpc>
              <a:buFont typeface="Wingdings" pitchFamily="2" charset="2"/>
              <a:buNone/>
            </a:pPr>
            <a:r>
              <a:rPr lang="en-US" sz="2800">
                <a:solidFill>
                  <a:srgbClr xmlns:mc="http://schemas.openxmlformats.org/markup-compatibility/2006" xmlns:a14="http://schemas.microsoft.com/office/drawing/2010/main" val="6699FF" mc:Ignorable=""/>
                </a:solidFill>
              </a:rPr>
              <a:t>and</a:t>
            </a:r>
          </a:p>
          <a:p>
            <a:pPr algn="ctr">
              <a:lnSpc>
                <a:spcPct val="90000"/>
              </a:lnSpc>
              <a:buFont typeface="Wingdings" pitchFamily="2" charset="2"/>
              <a:buNone/>
            </a:pPr>
            <a:endParaRPr lang="en-US" sz="2800">
              <a:solidFill>
                <a:srgbClr xmlns:mc="http://schemas.openxmlformats.org/markup-compatibility/2006" xmlns:a14="http://schemas.microsoft.com/office/drawing/2010/main" val="6699FF" mc:Ignorable=""/>
              </a:solidFill>
            </a:endParaRPr>
          </a:p>
          <a:p>
            <a:pPr>
              <a:lnSpc>
                <a:spcPct val="90000"/>
              </a:lnSpc>
            </a:pPr>
            <a:r>
              <a:rPr lang="en-US" sz="2800">
                <a:solidFill>
                  <a:srgbClr xmlns:mc="http://schemas.openxmlformats.org/markup-compatibility/2006" xmlns:a14="http://schemas.microsoft.com/office/drawing/2010/main" val="FF9966" mc:Ignorable=""/>
                </a:solidFill>
              </a:rPr>
              <a:t>Rules 11 (6) and 86 of the Second Schedule to the Income Tax Act, 1961</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488C8D-890A-4675-881D-D4FA7260FBE2}" type="datetime5">
              <a:rPr lang="en-US"/>
              <a:pPr/>
              <a:t>1-Jan-04</a:t>
            </a:fld>
            <a:endParaRPr lang="en-US"/>
          </a:p>
        </p:txBody>
      </p:sp>
      <p:sp>
        <p:nvSpPr>
          <p:cNvPr id="6" name="Slide Number Placeholder 5"/>
          <p:cNvSpPr>
            <a:spLocks noGrp="1"/>
          </p:cNvSpPr>
          <p:nvPr>
            <p:ph type="sldNum" sz="quarter" idx="12"/>
          </p:nvPr>
        </p:nvSpPr>
        <p:spPr/>
        <p:txBody>
          <a:bodyPr/>
          <a:lstStyle/>
          <a:p>
            <a:fld id="{7D707446-F29A-4498-9A16-45C98F1AF3EA}" type="slidenum">
              <a:rPr lang="en-US"/>
              <a:pPr/>
              <a:t>100</a:t>
            </a:fld>
            <a:endParaRPr lang="en-US"/>
          </a:p>
        </p:txBody>
      </p:sp>
      <p:sp>
        <p:nvSpPr>
          <p:cNvPr id="201730" name="Rectangle 2"/>
          <p:cNvSpPr>
            <a:spLocks noGrp="1" noChangeArrowheads="1"/>
          </p:cNvSpPr>
          <p:nvPr>
            <p:ph type="title"/>
          </p:nvPr>
        </p:nvSpPr>
        <p:spPr/>
        <p:txBody>
          <a:bodyPr/>
          <a:lstStyle/>
          <a:p>
            <a:r>
              <a:rPr lang="en-US" sz="4000" b="1">
                <a:solidFill>
                  <a:srgbClr xmlns:mc="http://schemas.openxmlformats.org/markup-compatibility/2006" xmlns:a14="http://schemas.microsoft.com/office/drawing/2010/main" val="FF0000" mc:Ignorable=""/>
                </a:solidFill>
              </a:rPr>
              <a:t>The Recovery Officer must be aware </a:t>
            </a:r>
          </a:p>
        </p:txBody>
      </p:sp>
      <p:sp>
        <p:nvSpPr>
          <p:cNvPr id="201731" name="Rectangle 3"/>
          <p:cNvSpPr>
            <a:spLocks noGrp="1" noChangeArrowheads="1"/>
          </p:cNvSpPr>
          <p:nvPr>
            <p:ph type="body" idx="1"/>
          </p:nvPr>
        </p:nvSpPr>
        <p:spPr/>
        <p:txBody>
          <a:bodyPr/>
          <a:lstStyle/>
          <a:p>
            <a:pPr>
              <a:buFont typeface="Wingdings" pitchFamily="2" charset="2"/>
              <a:buBlip>
                <a:blip r:embed="rId3"/>
              </a:buBlip>
            </a:pPr>
            <a:r>
              <a:rPr lang="en-US" sz="4000" b="1">
                <a:solidFill>
                  <a:srgbClr xmlns:mc="http://schemas.openxmlformats.org/markup-compatibility/2006" xmlns:a14="http://schemas.microsoft.com/office/drawing/2010/main" val="9966FF" mc:Ignorable=""/>
                </a:solidFill>
                <a:latin typeface="Palatino Linotype" pitchFamily="18" charset="0"/>
              </a:rPr>
              <a:t>He must realise the importance of the powers vested in him;</a:t>
            </a:r>
          </a:p>
          <a:p>
            <a:pPr>
              <a:buFont typeface="Wingdings" pitchFamily="2" charset="2"/>
              <a:buBlip>
                <a:blip r:embed="rId3"/>
              </a:buBlip>
            </a:pPr>
            <a:r>
              <a:rPr lang="en-US" sz="4000" b="1">
                <a:solidFill>
                  <a:schemeClr val="hlink"/>
                </a:solidFill>
                <a:latin typeface="Palatino Linotype" pitchFamily="18" charset="0"/>
              </a:rPr>
              <a:t>He must enforce the powers without hesitation to establish the majesty of law;</a:t>
            </a:r>
          </a:p>
          <a:p>
            <a:pPr>
              <a:buFont typeface="Wingdings" pitchFamily="2" charset="2"/>
              <a:buBlip>
                <a:blip r:embed="rId3"/>
              </a:buBlip>
            </a:pPr>
            <a:r>
              <a:rPr lang="en-US" sz="4000" b="1">
                <a:solidFill>
                  <a:srgbClr xmlns:mc="http://schemas.openxmlformats.org/markup-compatibility/2006" xmlns:a14="http://schemas.microsoft.com/office/drawing/2010/main" val="990000" mc:Ignorable=""/>
                </a:solidFill>
                <a:latin typeface="Palatino Linotype" pitchFamily="18" charset="0"/>
              </a:rPr>
              <a:t>He must exercise adequate care to be within the limits of law; </a:t>
            </a:r>
          </a:p>
          <a:p>
            <a:pPr>
              <a:buFont typeface="Wingdings" pitchFamily="2" charset="2"/>
              <a:buNone/>
            </a:pPr>
            <a:endParaRPr lang="en-US" sz="4000" b="1">
              <a:solidFill>
                <a:srgbClr xmlns:mc="http://schemas.openxmlformats.org/markup-compatibility/2006" xmlns:a14="http://schemas.microsoft.com/office/drawing/2010/main" val="990000" mc:Ignorable=""/>
              </a:solidFill>
              <a:latin typeface="Palatino Linotype" pitchFamily="18" charset="0"/>
            </a:endParaRP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01731">
                                            <p:txEl>
                                              <p:pRg st="0" end="0"/>
                                            </p:txEl>
                                          </p:spTgt>
                                        </p:tgtEl>
                                        <p:attrNameLst>
                                          <p:attrName>style.visibility</p:attrName>
                                        </p:attrNameLst>
                                      </p:cBhvr>
                                      <p:to>
                                        <p:strVal val="visible"/>
                                      </p:to>
                                    </p:set>
                                    <p:animEffect transition="in" filter="slide(fromBottom)">
                                      <p:cBhvr>
                                        <p:cTn id="7" dur="500"/>
                                        <p:tgtEl>
                                          <p:spTgt spid="2017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201731">
                                            <p:txEl>
                                              <p:pRg st="1" end="1"/>
                                            </p:txEl>
                                          </p:spTgt>
                                        </p:tgtEl>
                                        <p:attrNameLst>
                                          <p:attrName>style.visibility</p:attrName>
                                        </p:attrNameLst>
                                      </p:cBhvr>
                                      <p:to>
                                        <p:strVal val="visible"/>
                                      </p:to>
                                    </p:set>
                                    <p:animEffect transition="in" filter="slide(fromLeft)">
                                      <p:cBhvr>
                                        <p:cTn id="12" dur="500"/>
                                        <p:tgtEl>
                                          <p:spTgt spid="2017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201731">
                                            <p:txEl>
                                              <p:pRg st="2" end="2"/>
                                            </p:txEl>
                                          </p:spTgt>
                                        </p:tgtEl>
                                        <p:attrNameLst>
                                          <p:attrName>style.visibility</p:attrName>
                                        </p:attrNameLst>
                                      </p:cBhvr>
                                      <p:to>
                                        <p:strVal val="visible"/>
                                      </p:to>
                                    </p:set>
                                    <p:animEffect transition="in" filter="slide(fromRight)">
                                      <p:cBhvr>
                                        <p:cTn id="17" dur="500"/>
                                        <p:tgtEl>
                                          <p:spTgt spid="2017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uiExpand="1"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p>
            <a:fld id="{8C20F8C9-B99D-432B-A536-9E23D9BB1E4E}" type="datetime5">
              <a:rPr lang="en-US"/>
              <a:pPr/>
              <a:t>1-Jan-04</a:t>
            </a:fld>
            <a:endParaRPr lang="en-US"/>
          </a:p>
        </p:txBody>
      </p:sp>
      <p:sp>
        <p:nvSpPr>
          <p:cNvPr id="5" name="Slide Number Placeholder 5"/>
          <p:cNvSpPr>
            <a:spLocks noGrp="1"/>
          </p:cNvSpPr>
          <p:nvPr>
            <p:ph type="sldNum" sz="quarter" idx="12"/>
          </p:nvPr>
        </p:nvSpPr>
        <p:spPr/>
        <p:txBody>
          <a:bodyPr/>
          <a:lstStyle/>
          <a:p>
            <a:fld id="{6052CE03-3F67-400D-B33E-83647677212D}" type="slidenum">
              <a:rPr lang="en-US"/>
              <a:pPr/>
              <a:t>101</a:t>
            </a:fld>
            <a:endParaRPr lang="en-US"/>
          </a:p>
        </p:txBody>
      </p:sp>
      <p:sp>
        <p:nvSpPr>
          <p:cNvPr id="184323" name="Rectangle 3"/>
          <p:cNvSpPr>
            <a:spLocks noGrp="1" noChangeArrowheads="1"/>
          </p:cNvSpPr>
          <p:nvPr>
            <p:ph type="body" idx="1"/>
          </p:nvPr>
        </p:nvSpPr>
        <p:spPr>
          <a:xfrm>
            <a:off x="457200" y="457200"/>
            <a:ext cx="8229600" cy="5673725"/>
          </a:xfrm>
        </p:spPr>
        <p:txBody>
          <a:bodyPr/>
          <a:lstStyle/>
          <a:p>
            <a:pPr algn="r">
              <a:lnSpc>
                <a:spcPct val="80000"/>
              </a:lnSpc>
              <a:buFontTx/>
              <a:buNone/>
            </a:pPr>
            <a:r>
              <a:rPr lang="en-US" b="1" dirty="0">
                <a:solidFill>
                  <a:srgbClr xmlns:mc="http://schemas.openxmlformats.org/markup-compatibility/2006" xmlns:a14="http://schemas.microsoft.com/office/drawing/2010/main" val="003366" mc:Ignorable=""/>
                </a:solidFill>
                <a:effectLst>
                  <a:outerShdw blurRad="38100" dist="38100" dir="2700000" algn="tl">
                    <a:srgbClr xmlns:mc="http://schemas.openxmlformats.org/markup-compatibility/2006" xmlns:a14="http://schemas.microsoft.com/office/drawing/2010/main" val="000000" mc:Ignorable=""/>
                  </a:outerShdw>
                </a:effectLst>
                <a:latin typeface="Script MT Bold" pitchFamily="66" charset="0"/>
              </a:rPr>
              <a:t>The simplest way  to function as a successful quasi-judicial authority is</a:t>
            </a:r>
          </a:p>
          <a:p>
            <a:pPr algn="r">
              <a:lnSpc>
                <a:spcPct val="80000"/>
              </a:lnSpc>
              <a:buFontTx/>
              <a:buNone/>
            </a:pPr>
            <a:r>
              <a:rPr lang="en-US" b="1" dirty="0">
                <a:latin typeface="Script MT Bold" pitchFamily="66" charset="0"/>
              </a:rPr>
              <a:t> </a:t>
            </a:r>
            <a:r>
              <a:rPr lang="en-US" b="1" dirty="0">
                <a:solidFill>
                  <a:srgbClr xmlns:mc="http://schemas.openxmlformats.org/markup-compatibility/2006" xmlns:a14="http://schemas.microsoft.com/office/drawing/2010/main" val="0000FF" mc:Ignorable=""/>
                </a:solidFill>
                <a:effectLst>
                  <a:outerShdw blurRad="38100" dist="38100" dir="2700000" algn="tl">
                    <a:srgbClr xmlns:mc="http://schemas.openxmlformats.org/markup-compatibility/2006" xmlns:a14="http://schemas.microsoft.com/office/drawing/2010/main" val="000000" mc:Ignorable=""/>
                  </a:outerShdw>
                </a:effectLst>
                <a:latin typeface="Script MT Bold" pitchFamily="66" charset="0"/>
              </a:rPr>
              <a:t>to keep in view,</a:t>
            </a:r>
            <a:r>
              <a:rPr lang="en-US" b="1" dirty="0">
                <a:latin typeface="Script MT Bold" pitchFamily="66" charset="0"/>
              </a:rPr>
              <a:t> </a:t>
            </a:r>
          </a:p>
          <a:p>
            <a:pPr algn="r">
              <a:lnSpc>
                <a:spcPct val="80000"/>
              </a:lnSpc>
              <a:buFontTx/>
              <a:buNone/>
            </a:pPr>
            <a:r>
              <a:rPr lang="en-US" b="1" dirty="0">
                <a:solidFill>
                  <a:srgbClr xmlns:mc="http://schemas.openxmlformats.org/markup-compatibility/2006" xmlns:a14="http://schemas.microsoft.com/office/drawing/2010/main" val="9900FF" mc:Ignorable=""/>
                </a:solidFill>
                <a:effectLst>
                  <a:outerShdw blurRad="38100" dist="38100" dir="2700000" algn="tl">
                    <a:srgbClr xmlns:mc="http://schemas.openxmlformats.org/markup-compatibility/2006" xmlns:a14="http://schemas.microsoft.com/office/drawing/2010/main" val="000000" mc:Ignorable=""/>
                  </a:outerShdw>
                </a:effectLst>
                <a:latin typeface="Script MT Bold" pitchFamily="66" charset="0"/>
              </a:rPr>
              <a:t>even while examining the case, at the initial stage itself</a:t>
            </a:r>
            <a:r>
              <a:rPr lang="en-US" b="1" dirty="0">
                <a:latin typeface="Script MT Bold" pitchFamily="66" charset="0"/>
              </a:rPr>
              <a:t>, </a:t>
            </a:r>
          </a:p>
          <a:p>
            <a:pPr algn="r">
              <a:lnSpc>
                <a:spcPct val="80000"/>
              </a:lnSpc>
              <a:buFontTx/>
              <a:buNone/>
            </a:pPr>
            <a:r>
              <a:rPr lang="en-US"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latin typeface="Script MT Bold" pitchFamily="66" charset="0"/>
              </a:rPr>
              <a:t>the existence of the </a:t>
            </a:r>
            <a:r>
              <a:rPr lang="en-US" b="1" dirty="0" err="1">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latin typeface="Script MT Bold" pitchFamily="66" charset="0"/>
              </a:rPr>
              <a:t>Hon’ble</a:t>
            </a:r>
            <a:r>
              <a:rPr lang="en-US" b="1" dirty="0">
                <a:solidFill>
                  <a:srgbClr xmlns:mc="http://schemas.openxmlformats.org/markup-compatibility/2006" xmlns:a14="http://schemas.microsoft.com/office/drawing/2010/main" val="FF0000" mc:Ignorable=""/>
                </a:solidFill>
                <a:effectLst>
                  <a:outerShdw blurRad="38100" dist="38100" dir="2700000" algn="tl">
                    <a:srgbClr xmlns:mc="http://schemas.openxmlformats.org/markup-compatibility/2006" xmlns:a14="http://schemas.microsoft.com/office/drawing/2010/main" val="000000" mc:Ignorable=""/>
                  </a:outerShdw>
                </a:effectLst>
                <a:latin typeface="Script MT Bold" pitchFamily="66" charset="0"/>
              </a:rPr>
              <a:t> Supreme Court</a:t>
            </a:r>
            <a:r>
              <a:rPr lang="en-US" b="1" dirty="0">
                <a:latin typeface="Script MT Bold" pitchFamily="66" charset="0"/>
              </a:rPr>
              <a:t> </a:t>
            </a:r>
          </a:p>
          <a:p>
            <a:pPr algn="r">
              <a:lnSpc>
                <a:spcPct val="80000"/>
              </a:lnSpc>
              <a:buFontTx/>
              <a:buNone/>
            </a:pPr>
            <a:r>
              <a:rPr lang="en-US" b="1" dirty="0">
                <a:solidFill>
                  <a:srgbClr xmlns:mc="http://schemas.openxmlformats.org/markup-compatibility/2006" xmlns:a14="http://schemas.microsoft.com/office/drawing/2010/main" val="990000" mc:Ignorable=""/>
                </a:solidFill>
                <a:effectLst>
                  <a:outerShdw blurRad="38100" dist="38100" dir="2700000" algn="tl">
                    <a:srgbClr xmlns:mc="http://schemas.openxmlformats.org/markup-compatibility/2006" xmlns:a14="http://schemas.microsoft.com/office/drawing/2010/main" val="000000" mc:Ignorable=""/>
                  </a:outerShdw>
                </a:effectLst>
                <a:latin typeface="Script MT Bold" pitchFamily="66" charset="0"/>
              </a:rPr>
              <a:t>and  the need for that court to get convinced of our decision just by reading our order</a:t>
            </a:r>
            <a:r>
              <a:rPr lang="en-US" b="1" dirty="0">
                <a:latin typeface="Script MT Bold" pitchFamily="66" charset="0"/>
              </a:rPr>
              <a:t>  </a:t>
            </a:r>
          </a:p>
          <a:p>
            <a:pPr algn="r">
              <a:lnSpc>
                <a:spcPct val="80000"/>
              </a:lnSpc>
              <a:buFontTx/>
              <a:buNone/>
            </a:pPr>
            <a:r>
              <a:rPr lang="en-US" b="1" dirty="0">
                <a:solidFill>
                  <a:srgbClr xmlns:mc="http://schemas.openxmlformats.org/markup-compatibility/2006" xmlns:a14="http://schemas.microsoft.com/office/drawing/2010/main" val="336600" mc:Ignorable=""/>
                </a:solidFill>
                <a:effectLst>
                  <a:outerShdw blurRad="38100" dist="38100" dir="2700000" algn="tl">
                    <a:srgbClr xmlns:mc="http://schemas.openxmlformats.org/markup-compatibility/2006" xmlns:a14="http://schemas.microsoft.com/office/drawing/2010/main" val="000000" mc:Ignorable=""/>
                  </a:outerShdw>
                </a:effectLst>
                <a:latin typeface="Script MT Bold" pitchFamily="66" charset="0"/>
              </a:rPr>
              <a:t>and deliver a judgment upholding our decision.</a:t>
            </a:r>
          </a:p>
          <a:p>
            <a:pPr algn="r">
              <a:lnSpc>
                <a:spcPct val="80000"/>
              </a:lnSpc>
              <a:buFontTx/>
              <a:buNone/>
            </a:pPr>
            <a:endParaRPr lang="en-US" b="1" dirty="0">
              <a:latin typeface="Script MT Bold" pitchFamily="66" charset="0"/>
            </a:endParaRPr>
          </a:p>
          <a:p>
            <a:pPr algn="r">
              <a:lnSpc>
                <a:spcPct val="80000"/>
              </a:lnSpc>
              <a:buFontTx/>
              <a:buNone/>
            </a:pPr>
            <a:r>
              <a:rPr lang="en-US" sz="2400" b="1" dirty="0">
                <a:solidFill>
                  <a:srgbClr xmlns:mc="http://schemas.openxmlformats.org/markup-compatibility/2006" xmlns:a14="http://schemas.microsoft.com/office/drawing/2010/main" val="336600" mc:Ignorable=""/>
                </a:solidFill>
                <a:effectLst>
                  <a:outerShdw blurRad="38100" dist="38100" dir="2700000" algn="tl">
                    <a:srgbClr xmlns:mc="http://schemas.openxmlformats.org/markup-compatibility/2006" xmlns:a14="http://schemas.microsoft.com/office/drawing/2010/main" val="000000" mc:Ignorable=""/>
                  </a:outerShdw>
                </a:effectLst>
                <a:latin typeface="Script MT Bold" pitchFamily="66" charset="0"/>
              </a:rPr>
              <a:t>R. </a:t>
            </a:r>
            <a:r>
              <a:rPr lang="en-US" sz="2400" b="1" dirty="0" err="1" smtClean="0">
                <a:solidFill>
                  <a:srgbClr xmlns:mc="http://schemas.openxmlformats.org/markup-compatibility/2006" xmlns:a14="http://schemas.microsoft.com/office/drawing/2010/main" val="336600" mc:Ignorable=""/>
                </a:solidFill>
                <a:effectLst>
                  <a:outerShdw blurRad="38100" dist="38100" dir="2700000" algn="tl">
                    <a:srgbClr xmlns:mc="http://schemas.openxmlformats.org/markup-compatibility/2006" xmlns:a14="http://schemas.microsoft.com/office/drawing/2010/main" val="000000" mc:Ignorable=""/>
                  </a:outerShdw>
                </a:effectLst>
                <a:latin typeface="Script MT Bold" pitchFamily="66" charset="0"/>
              </a:rPr>
              <a:t>Nadaraasan</a:t>
            </a:r>
            <a:endParaRPr lang="en-US" sz="2400" b="1" dirty="0" smtClean="0">
              <a:solidFill>
                <a:srgbClr xmlns:mc="http://schemas.openxmlformats.org/markup-compatibility/2006" xmlns:a14="http://schemas.microsoft.com/office/drawing/2010/main" val="336600" mc:Ignorable=""/>
              </a:solidFill>
              <a:effectLst>
                <a:outerShdw blurRad="38100" dist="38100" dir="2700000" algn="tl">
                  <a:srgbClr xmlns:mc="http://schemas.openxmlformats.org/markup-compatibility/2006" xmlns:a14="http://schemas.microsoft.com/office/drawing/2010/main" val="000000" mc:Ignorable=""/>
                </a:outerShdw>
              </a:effectLst>
              <a:latin typeface="Script MT Bold" pitchFamily="66" charset="0"/>
            </a:endParaRPr>
          </a:p>
        </p:txBody>
      </p:sp>
    </p:spTree>
  </p:cSld>
  <p:clrMapOvr>
    <a:masterClrMapping/>
  </p:clrMapOvr>
  <mc:AlternateContent xmlns:mc="http://schemas.openxmlformats.org/markup-compatibility/2006" xmlns:p14="http://schemas.microsoft.com/office/powerpoint/2010/main">
    <mc:Choice Requires="p14">
      <p:transition spd="slow" p14:dur="3000">
        <p14:shred pattern="rectangle" dir="out"/>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84323">
                                            <p:txEl>
                                              <p:pRg st="0" end="0"/>
                                            </p:txEl>
                                          </p:spTgt>
                                        </p:tgtEl>
                                        <p:attrNameLst>
                                          <p:attrName>style.visibility</p:attrName>
                                        </p:attrNameLst>
                                      </p:cBhvr>
                                      <p:to>
                                        <p:strVal val="visible"/>
                                      </p:to>
                                    </p:set>
                                    <p:animEffect transition="in" filter="wipe(down)">
                                      <p:cBhvr>
                                        <p:cTn id="7" dur="580">
                                          <p:stCondLst>
                                            <p:cond delay="0"/>
                                          </p:stCondLst>
                                        </p:cTn>
                                        <p:tgtEl>
                                          <p:spTgt spid="184323">
                                            <p:txEl>
                                              <p:pRg st="0" end="0"/>
                                            </p:txEl>
                                          </p:spTgt>
                                        </p:tgtEl>
                                      </p:cBhvr>
                                    </p:animEffect>
                                    <p:anim calcmode="lin" valueType="num">
                                      <p:cBhvr>
                                        <p:cTn id="8" dur="1822" tmFilter="0,0; 0.14,0.36; 0.43,0.73; 0.71,0.91; 1.0,1.0">
                                          <p:stCondLst>
                                            <p:cond delay="0"/>
                                          </p:stCondLst>
                                        </p:cTn>
                                        <p:tgtEl>
                                          <p:spTgt spid="18432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432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432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432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432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84323">
                                            <p:txEl>
                                              <p:pRg st="0" end="0"/>
                                            </p:txEl>
                                          </p:spTgt>
                                        </p:tgtEl>
                                      </p:cBhvr>
                                      <p:to x="100000" y="60000"/>
                                    </p:animScale>
                                    <p:animScale>
                                      <p:cBhvr>
                                        <p:cTn id="14" dur="166" decel="50000">
                                          <p:stCondLst>
                                            <p:cond delay="676"/>
                                          </p:stCondLst>
                                        </p:cTn>
                                        <p:tgtEl>
                                          <p:spTgt spid="184323">
                                            <p:txEl>
                                              <p:pRg st="0" end="0"/>
                                            </p:txEl>
                                          </p:spTgt>
                                        </p:tgtEl>
                                      </p:cBhvr>
                                      <p:to x="100000" y="100000"/>
                                    </p:animScale>
                                    <p:animScale>
                                      <p:cBhvr>
                                        <p:cTn id="15" dur="26">
                                          <p:stCondLst>
                                            <p:cond delay="1312"/>
                                          </p:stCondLst>
                                        </p:cTn>
                                        <p:tgtEl>
                                          <p:spTgt spid="184323">
                                            <p:txEl>
                                              <p:pRg st="0" end="0"/>
                                            </p:txEl>
                                          </p:spTgt>
                                        </p:tgtEl>
                                      </p:cBhvr>
                                      <p:to x="100000" y="80000"/>
                                    </p:animScale>
                                    <p:animScale>
                                      <p:cBhvr>
                                        <p:cTn id="16" dur="166" decel="50000">
                                          <p:stCondLst>
                                            <p:cond delay="1338"/>
                                          </p:stCondLst>
                                        </p:cTn>
                                        <p:tgtEl>
                                          <p:spTgt spid="184323">
                                            <p:txEl>
                                              <p:pRg st="0" end="0"/>
                                            </p:txEl>
                                          </p:spTgt>
                                        </p:tgtEl>
                                      </p:cBhvr>
                                      <p:to x="100000" y="100000"/>
                                    </p:animScale>
                                    <p:animScale>
                                      <p:cBhvr>
                                        <p:cTn id="17" dur="26">
                                          <p:stCondLst>
                                            <p:cond delay="1642"/>
                                          </p:stCondLst>
                                        </p:cTn>
                                        <p:tgtEl>
                                          <p:spTgt spid="184323">
                                            <p:txEl>
                                              <p:pRg st="0" end="0"/>
                                            </p:txEl>
                                          </p:spTgt>
                                        </p:tgtEl>
                                      </p:cBhvr>
                                      <p:to x="100000" y="90000"/>
                                    </p:animScale>
                                    <p:animScale>
                                      <p:cBhvr>
                                        <p:cTn id="18" dur="166" decel="50000">
                                          <p:stCondLst>
                                            <p:cond delay="1668"/>
                                          </p:stCondLst>
                                        </p:cTn>
                                        <p:tgtEl>
                                          <p:spTgt spid="184323">
                                            <p:txEl>
                                              <p:pRg st="0" end="0"/>
                                            </p:txEl>
                                          </p:spTgt>
                                        </p:tgtEl>
                                      </p:cBhvr>
                                      <p:to x="100000" y="100000"/>
                                    </p:animScale>
                                    <p:animScale>
                                      <p:cBhvr>
                                        <p:cTn id="19" dur="26">
                                          <p:stCondLst>
                                            <p:cond delay="1808"/>
                                          </p:stCondLst>
                                        </p:cTn>
                                        <p:tgtEl>
                                          <p:spTgt spid="184323">
                                            <p:txEl>
                                              <p:pRg st="0" end="0"/>
                                            </p:txEl>
                                          </p:spTgt>
                                        </p:tgtEl>
                                      </p:cBhvr>
                                      <p:to x="100000" y="95000"/>
                                    </p:animScale>
                                    <p:animScale>
                                      <p:cBhvr>
                                        <p:cTn id="20" dur="166" decel="50000">
                                          <p:stCondLst>
                                            <p:cond delay="1834"/>
                                          </p:stCondLst>
                                        </p:cTn>
                                        <p:tgtEl>
                                          <p:spTgt spid="18432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84323">
                                            <p:txEl>
                                              <p:pRg st="1" end="1"/>
                                            </p:txEl>
                                          </p:spTgt>
                                        </p:tgtEl>
                                        <p:attrNameLst>
                                          <p:attrName>style.visibility</p:attrName>
                                        </p:attrNameLst>
                                      </p:cBhvr>
                                      <p:to>
                                        <p:strVal val="visible"/>
                                      </p:to>
                                    </p:set>
                                    <p:animEffect transition="in" filter="wipe(down)">
                                      <p:cBhvr>
                                        <p:cTn id="25" dur="580">
                                          <p:stCondLst>
                                            <p:cond delay="0"/>
                                          </p:stCondLst>
                                        </p:cTn>
                                        <p:tgtEl>
                                          <p:spTgt spid="184323">
                                            <p:txEl>
                                              <p:pRg st="1" end="1"/>
                                            </p:txEl>
                                          </p:spTgt>
                                        </p:tgtEl>
                                      </p:cBhvr>
                                    </p:animEffect>
                                    <p:anim calcmode="lin" valueType="num">
                                      <p:cBhvr>
                                        <p:cTn id="26" dur="1822" tmFilter="0,0; 0.14,0.36; 0.43,0.73; 0.71,0.91; 1.0,1.0">
                                          <p:stCondLst>
                                            <p:cond delay="0"/>
                                          </p:stCondLst>
                                        </p:cTn>
                                        <p:tgtEl>
                                          <p:spTgt spid="18432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8432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8432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8432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8432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84323">
                                            <p:txEl>
                                              <p:pRg st="1" end="1"/>
                                            </p:txEl>
                                          </p:spTgt>
                                        </p:tgtEl>
                                      </p:cBhvr>
                                      <p:to x="100000" y="60000"/>
                                    </p:animScale>
                                    <p:animScale>
                                      <p:cBhvr>
                                        <p:cTn id="32" dur="166" decel="50000">
                                          <p:stCondLst>
                                            <p:cond delay="676"/>
                                          </p:stCondLst>
                                        </p:cTn>
                                        <p:tgtEl>
                                          <p:spTgt spid="184323">
                                            <p:txEl>
                                              <p:pRg st="1" end="1"/>
                                            </p:txEl>
                                          </p:spTgt>
                                        </p:tgtEl>
                                      </p:cBhvr>
                                      <p:to x="100000" y="100000"/>
                                    </p:animScale>
                                    <p:animScale>
                                      <p:cBhvr>
                                        <p:cTn id="33" dur="26">
                                          <p:stCondLst>
                                            <p:cond delay="1312"/>
                                          </p:stCondLst>
                                        </p:cTn>
                                        <p:tgtEl>
                                          <p:spTgt spid="184323">
                                            <p:txEl>
                                              <p:pRg st="1" end="1"/>
                                            </p:txEl>
                                          </p:spTgt>
                                        </p:tgtEl>
                                      </p:cBhvr>
                                      <p:to x="100000" y="80000"/>
                                    </p:animScale>
                                    <p:animScale>
                                      <p:cBhvr>
                                        <p:cTn id="34" dur="166" decel="50000">
                                          <p:stCondLst>
                                            <p:cond delay="1338"/>
                                          </p:stCondLst>
                                        </p:cTn>
                                        <p:tgtEl>
                                          <p:spTgt spid="184323">
                                            <p:txEl>
                                              <p:pRg st="1" end="1"/>
                                            </p:txEl>
                                          </p:spTgt>
                                        </p:tgtEl>
                                      </p:cBhvr>
                                      <p:to x="100000" y="100000"/>
                                    </p:animScale>
                                    <p:animScale>
                                      <p:cBhvr>
                                        <p:cTn id="35" dur="26">
                                          <p:stCondLst>
                                            <p:cond delay="1642"/>
                                          </p:stCondLst>
                                        </p:cTn>
                                        <p:tgtEl>
                                          <p:spTgt spid="184323">
                                            <p:txEl>
                                              <p:pRg st="1" end="1"/>
                                            </p:txEl>
                                          </p:spTgt>
                                        </p:tgtEl>
                                      </p:cBhvr>
                                      <p:to x="100000" y="90000"/>
                                    </p:animScale>
                                    <p:animScale>
                                      <p:cBhvr>
                                        <p:cTn id="36" dur="166" decel="50000">
                                          <p:stCondLst>
                                            <p:cond delay="1668"/>
                                          </p:stCondLst>
                                        </p:cTn>
                                        <p:tgtEl>
                                          <p:spTgt spid="184323">
                                            <p:txEl>
                                              <p:pRg st="1" end="1"/>
                                            </p:txEl>
                                          </p:spTgt>
                                        </p:tgtEl>
                                      </p:cBhvr>
                                      <p:to x="100000" y="100000"/>
                                    </p:animScale>
                                    <p:animScale>
                                      <p:cBhvr>
                                        <p:cTn id="37" dur="26">
                                          <p:stCondLst>
                                            <p:cond delay="1808"/>
                                          </p:stCondLst>
                                        </p:cTn>
                                        <p:tgtEl>
                                          <p:spTgt spid="184323">
                                            <p:txEl>
                                              <p:pRg st="1" end="1"/>
                                            </p:txEl>
                                          </p:spTgt>
                                        </p:tgtEl>
                                      </p:cBhvr>
                                      <p:to x="100000" y="95000"/>
                                    </p:animScale>
                                    <p:animScale>
                                      <p:cBhvr>
                                        <p:cTn id="38" dur="166" decel="50000">
                                          <p:stCondLst>
                                            <p:cond delay="1834"/>
                                          </p:stCondLst>
                                        </p:cTn>
                                        <p:tgtEl>
                                          <p:spTgt spid="18432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84323">
                                            <p:txEl>
                                              <p:pRg st="2" end="2"/>
                                            </p:txEl>
                                          </p:spTgt>
                                        </p:tgtEl>
                                        <p:attrNameLst>
                                          <p:attrName>style.visibility</p:attrName>
                                        </p:attrNameLst>
                                      </p:cBhvr>
                                      <p:to>
                                        <p:strVal val="visible"/>
                                      </p:to>
                                    </p:set>
                                    <p:animEffect transition="in" filter="wipe(down)">
                                      <p:cBhvr>
                                        <p:cTn id="43" dur="580">
                                          <p:stCondLst>
                                            <p:cond delay="0"/>
                                          </p:stCondLst>
                                        </p:cTn>
                                        <p:tgtEl>
                                          <p:spTgt spid="184323">
                                            <p:txEl>
                                              <p:pRg st="2" end="2"/>
                                            </p:txEl>
                                          </p:spTgt>
                                        </p:tgtEl>
                                      </p:cBhvr>
                                    </p:animEffect>
                                    <p:anim calcmode="lin" valueType="num">
                                      <p:cBhvr>
                                        <p:cTn id="44" dur="1822" tmFilter="0,0; 0.14,0.36; 0.43,0.73; 0.71,0.91; 1.0,1.0">
                                          <p:stCondLst>
                                            <p:cond delay="0"/>
                                          </p:stCondLst>
                                        </p:cTn>
                                        <p:tgtEl>
                                          <p:spTgt spid="18432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8432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8432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8432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8432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184323">
                                            <p:txEl>
                                              <p:pRg st="2" end="2"/>
                                            </p:txEl>
                                          </p:spTgt>
                                        </p:tgtEl>
                                      </p:cBhvr>
                                      <p:to x="100000" y="60000"/>
                                    </p:animScale>
                                    <p:animScale>
                                      <p:cBhvr>
                                        <p:cTn id="50" dur="166" decel="50000">
                                          <p:stCondLst>
                                            <p:cond delay="676"/>
                                          </p:stCondLst>
                                        </p:cTn>
                                        <p:tgtEl>
                                          <p:spTgt spid="184323">
                                            <p:txEl>
                                              <p:pRg st="2" end="2"/>
                                            </p:txEl>
                                          </p:spTgt>
                                        </p:tgtEl>
                                      </p:cBhvr>
                                      <p:to x="100000" y="100000"/>
                                    </p:animScale>
                                    <p:animScale>
                                      <p:cBhvr>
                                        <p:cTn id="51" dur="26">
                                          <p:stCondLst>
                                            <p:cond delay="1312"/>
                                          </p:stCondLst>
                                        </p:cTn>
                                        <p:tgtEl>
                                          <p:spTgt spid="184323">
                                            <p:txEl>
                                              <p:pRg st="2" end="2"/>
                                            </p:txEl>
                                          </p:spTgt>
                                        </p:tgtEl>
                                      </p:cBhvr>
                                      <p:to x="100000" y="80000"/>
                                    </p:animScale>
                                    <p:animScale>
                                      <p:cBhvr>
                                        <p:cTn id="52" dur="166" decel="50000">
                                          <p:stCondLst>
                                            <p:cond delay="1338"/>
                                          </p:stCondLst>
                                        </p:cTn>
                                        <p:tgtEl>
                                          <p:spTgt spid="184323">
                                            <p:txEl>
                                              <p:pRg st="2" end="2"/>
                                            </p:txEl>
                                          </p:spTgt>
                                        </p:tgtEl>
                                      </p:cBhvr>
                                      <p:to x="100000" y="100000"/>
                                    </p:animScale>
                                    <p:animScale>
                                      <p:cBhvr>
                                        <p:cTn id="53" dur="26">
                                          <p:stCondLst>
                                            <p:cond delay="1642"/>
                                          </p:stCondLst>
                                        </p:cTn>
                                        <p:tgtEl>
                                          <p:spTgt spid="184323">
                                            <p:txEl>
                                              <p:pRg st="2" end="2"/>
                                            </p:txEl>
                                          </p:spTgt>
                                        </p:tgtEl>
                                      </p:cBhvr>
                                      <p:to x="100000" y="90000"/>
                                    </p:animScale>
                                    <p:animScale>
                                      <p:cBhvr>
                                        <p:cTn id="54" dur="166" decel="50000">
                                          <p:stCondLst>
                                            <p:cond delay="1668"/>
                                          </p:stCondLst>
                                        </p:cTn>
                                        <p:tgtEl>
                                          <p:spTgt spid="184323">
                                            <p:txEl>
                                              <p:pRg st="2" end="2"/>
                                            </p:txEl>
                                          </p:spTgt>
                                        </p:tgtEl>
                                      </p:cBhvr>
                                      <p:to x="100000" y="100000"/>
                                    </p:animScale>
                                    <p:animScale>
                                      <p:cBhvr>
                                        <p:cTn id="55" dur="26">
                                          <p:stCondLst>
                                            <p:cond delay="1808"/>
                                          </p:stCondLst>
                                        </p:cTn>
                                        <p:tgtEl>
                                          <p:spTgt spid="184323">
                                            <p:txEl>
                                              <p:pRg st="2" end="2"/>
                                            </p:txEl>
                                          </p:spTgt>
                                        </p:tgtEl>
                                      </p:cBhvr>
                                      <p:to x="100000" y="95000"/>
                                    </p:animScale>
                                    <p:animScale>
                                      <p:cBhvr>
                                        <p:cTn id="56" dur="166" decel="50000">
                                          <p:stCondLst>
                                            <p:cond delay="1834"/>
                                          </p:stCondLst>
                                        </p:cTn>
                                        <p:tgtEl>
                                          <p:spTgt spid="18432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84323">
                                            <p:txEl>
                                              <p:pRg st="3" end="3"/>
                                            </p:txEl>
                                          </p:spTgt>
                                        </p:tgtEl>
                                        <p:attrNameLst>
                                          <p:attrName>style.visibility</p:attrName>
                                        </p:attrNameLst>
                                      </p:cBhvr>
                                      <p:to>
                                        <p:strVal val="visible"/>
                                      </p:to>
                                    </p:set>
                                    <p:anim calcmode="lin" valueType="num">
                                      <p:cBhvr additive="base">
                                        <p:cTn id="61" dur="500" fill="hold"/>
                                        <p:tgtEl>
                                          <p:spTgt spid="184323">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843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nodeType="clickEffect">
                                  <p:stCondLst>
                                    <p:cond delay="0"/>
                                  </p:stCondLst>
                                  <p:childTnLst>
                                    <p:set>
                                      <p:cBhvr>
                                        <p:cTn id="66" dur="1" fill="hold">
                                          <p:stCondLst>
                                            <p:cond delay="0"/>
                                          </p:stCondLst>
                                        </p:cTn>
                                        <p:tgtEl>
                                          <p:spTgt spid="184323">
                                            <p:txEl>
                                              <p:pRg st="4" end="4"/>
                                            </p:txEl>
                                          </p:spTgt>
                                        </p:tgtEl>
                                        <p:attrNameLst>
                                          <p:attrName>style.visibility</p:attrName>
                                        </p:attrNameLst>
                                      </p:cBhvr>
                                      <p:to>
                                        <p:strVal val="visible"/>
                                      </p:to>
                                    </p:set>
                                    <p:anim calcmode="lin" valueType="num">
                                      <p:cBhvr additive="base">
                                        <p:cTn id="67" dur="500" fill="hold"/>
                                        <p:tgtEl>
                                          <p:spTgt spid="184323">
                                            <p:txEl>
                                              <p:pRg st="4" end="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8432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184323">
                                            <p:txEl>
                                              <p:pRg st="5" end="5"/>
                                            </p:txEl>
                                          </p:spTgt>
                                        </p:tgtEl>
                                        <p:attrNameLst>
                                          <p:attrName>style.visibility</p:attrName>
                                        </p:attrNameLst>
                                      </p:cBhvr>
                                      <p:to>
                                        <p:strVal val="visible"/>
                                      </p:to>
                                    </p:set>
                                    <p:anim calcmode="lin" valueType="num">
                                      <p:cBhvr additive="base">
                                        <p:cTn id="73" dur="500" fill="hold"/>
                                        <p:tgtEl>
                                          <p:spTgt spid="184323">
                                            <p:txEl>
                                              <p:pRg st="5" end="5"/>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18432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nodeType="clickEffect">
                                  <p:stCondLst>
                                    <p:cond delay="0"/>
                                  </p:stCondLst>
                                  <p:childTnLst>
                                    <p:set>
                                      <p:cBhvr>
                                        <p:cTn id="78" dur="1" fill="hold">
                                          <p:stCondLst>
                                            <p:cond delay="0"/>
                                          </p:stCondLst>
                                        </p:cTn>
                                        <p:tgtEl>
                                          <p:spTgt spid="184323">
                                            <p:txEl>
                                              <p:pRg st="7" end="7"/>
                                            </p:txEl>
                                          </p:spTgt>
                                        </p:tgtEl>
                                        <p:attrNameLst>
                                          <p:attrName>style.visibility</p:attrName>
                                        </p:attrNameLst>
                                      </p:cBhvr>
                                      <p:to>
                                        <p:strVal val="visible"/>
                                      </p:to>
                                    </p:set>
                                    <p:anim calcmode="lin" valueType="num">
                                      <p:cBhvr additive="base">
                                        <p:cTn id="79" dur="500" fill="hold"/>
                                        <p:tgtEl>
                                          <p:spTgt spid="184323">
                                            <p:txEl>
                                              <p:pRg st="7" end="7"/>
                                            </p:txEl>
                                          </p:spTgt>
                                        </p:tgtEl>
                                        <p:attrNameLst>
                                          <p:attrName>ppt_x</p:attrName>
                                        </p:attrNameLst>
                                      </p:cBhvr>
                                      <p:tavLst>
                                        <p:tav tm="0">
                                          <p:val>
                                            <p:strVal val="1+#ppt_w/2"/>
                                          </p:val>
                                        </p:tav>
                                        <p:tav tm="100000">
                                          <p:val>
                                            <p:strVal val="#ppt_x"/>
                                          </p:val>
                                        </p:tav>
                                      </p:tavLst>
                                    </p:anim>
                                    <p:anim calcmode="lin" valueType="num">
                                      <p:cBhvr additive="base">
                                        <p:cTn id="80" dur="500" fill="hold"/>
                                        <p:tgtEl>
                                          <p:spTgt spid="18432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half" idx="10"/>
          </p:nvPr>
        </p:nvSpPr>
        <p:spPr/>
        <p:txBody>
          <a:bodyPr/>
          <a:lstStyle/>
          <a:p>
            <a:fld id="{5D77ED9D-5E54-4AF2-9784-7C252F199427}" type="datetime5">
              <a:rPr lang="en-US"/>
              <a:pPr/>
              <a:t>1-Jan-04</a:t>
            </a:fld>
            <a:endParaRPr lang="en-US"/>
          </a:p>
        </p:txBody>
      </p:sp>
      <p:sp>
        <p:nvSpPr>
          <p:cNvPr id="6" name="Slide Number Placeholder 4"/>
          <p:cNvSpPr>
            <a:spLocks noGrp="1"/>
          </p:cNvSpPr>
          <p:nvPr>
            <p:ph type="sldNum" sz="quarter" idx="12"/>
          </p:nvPr>
        </p:nvSpPr>
        <p:spPr/>
        <p:txBody>
          <a:bodyPr/>
          <a:lstStyle/>
          <a:p>
            <a:fld id="{20E8496B-1CC1-4171-9803-867EFB9AB156}" type="slidenum">
              <a:rPr lang="en-US"/>
              <a:pPr/>
              <a:t>102</a:t>
            </a:fld>
            <a:endParaRPr lang="en-US"/>
          </a:p>
        </p:txBody>
      </p:sp>
      <p:sp>
        <p:nvSpPr>
          <p:cNvPr id="102402" name="AutoShape 2"/>
          <p:cNvSpPr>
            <a:spLocks noChangeArrowheads="1"/>
          </p:cNvSpPr>
          <p:nvPr/>
        </p:nvSpPr>
        <p:spPr bwMode="auto">
          <a:xfrm>
            <a:off x="611188" y="1268413"/>
            <a:ext cx="8208962" cy="5329237"/>
          </a:xfrm>
          <a:prstGeom prst="horizontalScroll">
            <a:avLst>
              <a:gd name="adj" fmla="val 25000"/>
            </a:avLst>
          </a:prstGeom>
          <a:solidFill>
            <a:srgbClr xmlns:mc="http://schemas.openxmlformats.org/markup-compatibility/2006" xmlns:a14="http://schemas.microsoft.com/office/drawing/2010/main" val="33CCCC" mc:Ignorable=""/>
          </a:solidFill>
          <a:ln w="9525">
            <a:solidFill>
              <a:schemeClr val="tx1"/>
            </a:solidFill>
            <a:round/>
            <a:headEnd/>
            <a:tailEnd/>
          </a:ln>
          <a:effectLst/>
        </p:spPr>
        <p:txBody>
          <a:bodyPr wrap="none" anchor="ctr"/>
          <a:lstStyle/>
          <a:p>
            <a:pPr algn="ctr" eaLnBrk="1" hangingPunct="1">
              <a:spcBef>
                <a:spcPct val="20000"/>
              </a:spcBef>
              <a:buClr>
                <a:schemeClr val="hlink"/>
              </a:buClr>
              <a:buSzPct val="80000"/>
              <a:buFont typeface="Wingdings" pitchFamily="2" charset="2"/>
              <a:buNone/>
            </a:pPr>
            <a:endParaRPr lang="en-US" sz="7200" b="1">
              <a:solidFill>
                <a:schemeClr val="folHlink"/>
              </a:solidFill>
              <a:effectLst>
                <a:outerShdw blurRad="38100" dist="38100" dir="2700000" algn="tl">
                  <a:srgbClr xmlns:mc="http://schemas.openxmlformats.org/markup-compatibility/2006" xmlns:a14="http://schemas.microsoft.com/office/drawing/2010/main" val="000000" mc:Ignorable=""/>
                </a:outerShdw>
              </a:effectLst>
              <a:latin typeface="Times New Roman" pitchFamily="18" charset="0"/>
            </a:endParaRPr>
          </a:p>
          <a:p>
            <a:pPr algn="ctr" eaLnBrk="1" hangingPunct="1">
              <a:spcBef>
                <a:spcPct val="20000"/>
              </a:spcBef>
              <a:buClr>
                <a:schemeClr val="hlink"/>
              </a:buClr>
              <a:buSzPct val="80000"/>
              <a:buFont typeface="Wingdings" pitchFamily="2" charset="2"/>
              <a:buNone/>
            </a:pPr>
            <a:r>
              <a:rPr lang="en-US" sz="7200" b="1">
                <a:solidFill>
                  <a:srgbClr xmlns:mc="http://schemas.openxmlformats.org/markup-compatibility/2006" xmlns:a14="http://schemas.microsoft.com/office/drawing/2010/main" val="0000CC" mc:Ignorable=""/>
                </a:solidFill>
                <a:effectLst>
                  <a:outerShdw blurRad="38100" dist="38100" dir="2700000" algn="tl">
                    <a:srgbClr xmlns:mc="http://schemas.openxmlformats.org/markup-compatibility/2006" xmlns:a14="http://schemas.microsoft.com/office/drawing/2010/main" val="000000" mc:Ignorable=""/>
                  </a:outerShdw>
                </a:effectLst>
                <a:latin typeface="Times New Roman" pitchFamily="18" charset="0"/>
              </a:rPr>
              <a:t>Thank you!</a:t>
            </a:r>
          </a:p>
          <a:p>
            <a:pPr algn="ctr" eaLnBrk="1" hangingPunct="1"/>
            <a:endParaRPr lang="en-US" sz="7200">
              <a:solidFill>
                <a:srgbClr xmlns:mc="http://schemas.openxmlformats.org/markup-compatibility/2006" xmlns:a14="http://schemas.microsoft.com/office/drawing/2010/main" val="0000CC" mc:Ignorable=""/>
              </a:solidFill>
              <a:latin typeface="Times New Roman" pitchFamily="18" charset="0"/>
            </a:endParaRPr>
          </a:p>
        </p:txBody>
      </p:sp>
      <p:pic>
        <p:nvPicPr>
          <p:cNvPr id="102403" name="Picture 3" descr="Two-Huladancers"/>
          <p:cNvPicPr>
            <a:picLocks noGrp="1" noChangeAspect="1" noChangeArrowheads="1" noCrop="1"/>
          </p:cNvPicPr>
          <p:nvPr>
            <p:ph/>
          </p:nvPr>
        </p:nvPicPr>
        <p:blipFill>
          <a:blip r:embed="rId2"/>
          <a:srcRect/>
          <a:stretch>
            <a:fillRect/>
          </a:stretch>
        </p:blipFill>
        <p:spPr>
          <a:xfrm>
            <a:off x="1066800" y="2971800"/>
            <a:ext cx="2133600" cy="2362200"/>
          </a:xfrm>
          <a:noFill/>
          <a:ln/>
        </p:spPr>
      </p:pic>
    </p:spTree>
  </p:cSld>
  <p:clrMapOvr>
    <a:masterClrMapping/>
  </p:clrMapOvr>
  <mc:AlternateContent xmlns:mc="http://schemas.openxmlformats.org/markup-compatibility/2006" xmlns:p14="http://schemas.microsoft.com/office/powerpoint/2010/main">
    <mc:Choice Requires="p14">
      <p:transition spd="slow" p14:dur="3000">
        <p14:shred pattern="rectang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02402">
                                            <p:bg/>
                                          </p:spTgt>
                                        </p:tgtEl>
                                        <p:attrNameLst>
                                          <p:attrName>style.visibility</p:attrName>
                                        </p:attrNameLst>
                                      </p:cBhvr>
                                      <p:to>
                                        <p:strVal val="visible"/>
                                      </p:to>
                                    </p:set>
                                    <p:anim calcmode="lin" valueType="num">
                                      <p:cBhvr additive="base">
                                        <p:cTn id="7" dur="5000" fill="hold"/>
                                        <p:tgtEl>
                                          <p:spTgt spid="102402">
                                            <p:bg/>
                                          </p:spTgt>
                                        </p:tgtEl>
                                        <p:attrNameLst>
                                          <p:attrName>ppt_x</p:attrName>
                                        </p:attrNameLst>
                                      </p:cBhvr>
                                      <p:tavLst>
                                        <p:tav tm="0">
                                          <p:val>
                                            <p:strVal val="#ppt_x"/>
                                          </p:val>
                                        </p:tav>
                                        <p:tav tm="100000">
                                          <p:val>
                                            <p:strVal val="#ppt_x"/>
                                          </p:val>
                                        </p:tav>
                                      </p:tavLst>
                                    </p:anim>
                                    <p:anim calcmode="lin" valueType="num">
                                      <p:cBhvr additive="base">
                                        <p:cTn id="8" dur="5000" fill="hold"/>
                                        <p:tgtEl>
                                          <p:spTgt spid="102402">
                                            <p:bg/>
                                          </p:spTgt>
                                        </p:tgtEl>
                                        <p:attrNameLst>
                                          <p:attrName>ppt_y</p:attrName>
                                        </p:attrNameLst>
                                      </p:cBhvr>
                                      <p:tavLst>
                                        <p:tav tm="0">
                                          <p:val>
                                            <p:strVal val="1+#ppt_h/2"/>
                                          </p:val>
                                        </p:tav>
                                        <p:tav tm="100000">
                                          <p:val>
                                            <p:strVal val="#ppt_y"/>
                                          </p:val>
                                        </p:tav>
                                      </p:tavLst>
                                    </p:anim>
                                  </p:childTnLst>
                                </p:cTn>
                              </p:par>
                              <p:par>
                                <p:cTn id="9" presetID="7" presetClass="entr" presetSubtype="2" fill="hold" nodeType="withEffect">
                                  <p:stCondLst>
                                    <p:cond delay="0"/>
                                  </p:stCondLst>
                                  <p:iterate type="lt">
                                    <p:tmPct val="0"/>
                                  </p:iterate>
                                  <p:childTnLst>
                                    <p:set>
                                      <p:cBhvr>
                                        <p:cTn id="10" dur="1" fill="hold">
                                          <p:stCondLst>
                                            <p:cond delay="0"/>
                                          </p:stCondLst>
                                        </p:cTn>
                                        <p:tgtEl>
                                          <p:spTgt spid="102402">
                                            <p:txEl>
                                              <p:pRg st="1" end="1"/>
                                            </p:txEl>
                                          </p:spTgt>
                                        </p:tgtEl>
                                        <p:attrNameLst>
                                          <p:attrName>style.visibility</p:attrName>
                                        </p:attrNameLst>
                                      </p:cBhvr>
                                      <p:to>
                                        <p:strVal val="visible"/>
                                      </p:to>
                                    </p:set>
                                    <p:anim calcmode="lin" valueType="num">
                                      <p:cBhvr additive="base">
                                        <p:cTn id="11" dur="5000" fill="hold"/>
                                        <p:tgtEl>
                                          <p:spTgt spid="102402">
                                            <p:txEl>
                                              <p:pRg st="1" end="1"/>
                                            </p:txEl>
                                          </p:spTgt>
                                        </p:tgtEl>
                                        <p:attrNameLst>
                                          <p:attrName>ppt_x</p:attrName>
                                        </p:attrNameLst>
                                      </p:cBhvr>
                                      <p:tavLst>
                                        <p:tav tm="0">
                                          <p:val>
                                            <p:strVal val="1+#ppt_w/2"/>
                                          </p:val>
                                        </p:tav>
                                        <p:tav tm="100000">
                                          <p:val>
                                            <p:strVal val="#ppt_x"/>
                                          </p:val>
                                        </p:tav>
                                      </p:tavLst>
                                    </p:anim>
                                    <p:anim calcmode="lin" valueType="num">
                                      <p:cBhvr additive="base">
                                        <p:cTn id="12" dur="5000" fill="hold"/>
                                        <p:tgtEl>
                                          <p:spTgt spid="102402">
                                            <p:txEl>
                                              <p:pRg st="1" end="1"/>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0"/>
                            </p:stCondLst>
                            <p:childTnLst>
                              <p:par>
                                <p:cTn id="14" presetID="7" presetClass="entr" presetSubtype="4" fill="hold" nodeType="afterEffect">
                                  <p:stCondLst>
                                    <p:cond delay="0"/>
                                  </p:stCondLst>
                                  <p:childTnLst>
                                    <p:set>
                                      <p:cBhvr>
                                        <p:cTn id="15" dur="1" fill="hold">
                                          <p:stCondLst>
                                            <p:cond delay="0"/>
                                          </p:stCondLst>
                                        </p:cTn>
                                        <p:tgtEl>
                                          <p:spTgt spid="102403"/>
                                        </p:tgtEl>
                                        <p:attrNameLst>
                                          <p:attrName>style.visibility</p:attrName>
                                        </p:attrNameLst>
                                      </p:cBhvr>
                                      <p:to>
                                        <p:strVal val="visible"/>
                                      </p:to>
                                    </p:set>
                                    <p:anim calcmode="lin" valueType="num">
                                      <p:cBhvr additive="base">
                                        <p:cTn id="16" dur="5000" fill="hold"/>
                                        <p:tgtEl>
                                          <p:spTgt spid="102403"/>
                                        </p:tgtEl>
                                        <p:attrNameLst>
                                          <p:attrName>ppt_x</p:attrName>
                                        </p:attrNameLst>
                                      </p:cBhvr>
                                      <p:tavLst>
                                        <p:tav tm="0">
                                          <p:val>
                                            <p:strVal val="#ppt_x"/>
                                          </p:val>
                                        </p:tav>
                                        <p:tav tm="100000">
                                          <p:val>
                                            <p:strVal val="#ppt_x"/>
                                          </p:val>
                                        </p:tav>
                                      </p:tavLst>
                                    </p:anim>
                                    <p:anim calcmode="lin" valueType="num">
                                      <p:cBhvr additive="base">
                                        <p:cTn id="17" dur="5000" fill="hold"/>
                                        <p:tgtEl>
                                          <p:spTgt spid="102403"/>
                                        </p:tgtEl>
                                        <p:attrNameLst>
                                          <p:attrName>ppt_y</p:attrName>
                                        </p:attrNameLst>
                                      </p:cBhvr>
                                      <p:tavLst>
                                        <p:tav tm="0">
                                          <p:val>
                                            <p:strVal val="1+#ppt_h/2"/>
                                          </p:val>
                                        </p:tav>
                                        <p:tav tm="100000">
                                          <p:val>
                                            <p:strVal val="#ppt_y"/>
                                          </p:val>
                                        </p:tav>
                                      </p:tavLst>
                                    </p:anim>
                                  </p:childTnLst>
                                </p:cTn>
                              </p:par>
                            </p:childTnLst>
                          </p:cTn>
                        </p:par>
                        <p:par>
                          <p:cTn id="18" fill="hold">
                            <p:stCondLst>
                              <p:cond delay="10000"/>
                            </p:stCondLst>
                            <p:childTnLst>
                              <p:par>
                                <p:cTn id="19" presetID="23" presetClass="emph" presetSubtype="0" fill="hold" grpId="1" nodeType="afterEffect">
                                  <p:stCondLst>
                                    <p:cond delay="0"/>
                                  </p:stCondLst>
                                  <p:childTnLst>
                                    <p:animClr clrSpc="hsl" dir="cw">
                                      <p:cBhvr override="childStyle">
                                        <p:cTn id="20" dur="500" fill="hold"/>
                                        <p:tgtEl>
                                          <p:spTgt spid="102402">
                                            <p:bg/>
                                          </p:spTgt>
                                        </p:tgtEl>
                                        <p:attrNameLst>
                                          <p:attrName>style.color</p:attrName>
                                        </p:attrNameLst>
                                      </p:cBhvr>
                                      <p:by>
                                        <p:hsl h="10842353" s="0" l="0"/>
                                      </p:by>
                                    </p:animClr>
                                    <p:animClr clrSpc="hsl" dir="cw">
                                      <p:cBhvr>
                                        <p:cTn id="21" dur="500" fill="hold"/>
                                        <p:tgtEl>
                                          <p:spTgt spid="102402">
                                            <p:bg/>
                                          </p:spTgt>
                                        </p:tgtEl>
                                        <p:attrNameLst>
                                          <p:attrName>fillcolor</p:attrName>
                                        </p:attrNameLst>
                                      </p:cBhvr>
                                      <p:by>
                                        <p:hsl h="10842353" s="0" l="0"/>
                                      </p:by>
                                    </p:animClr>
                                    <p:animClr clrSpc="hsl" dir="cw">
                                      <p:cBhvr>
                                        <p:cTn id="22" dur="500" fill="hold"/>
                                        <p:tgtEl>
                                          <p:spTgt spid="102402">
                                            <p:bg/>
                                          </p:spTgt>
                                        </p:tgtEl>
                                        <p:attrNameLst>
                                          <p:attrName>stroke.color</p:attrName>
                                        </p:attrNameLst>
                                      </p:cBhvr>
                                      <p:by>
                                        <p:hsl h="10842353" s="0" l="0"/>
                                      </p:by>
                                    </p:animClr>
                                    <p:set>
                                      <p:cBhvr>
                                        <p:cTn id="23" dur="500" fill="hold"/>
                                        <p:tgtEl>
                                          <p:spTgt spid="102402">
                                            <p:bg/>
                                          </p:spTgt>
                                        </p:tgtEl>
                                        <p:attrNameLst>
                                          <p:attrName>fill.type</p:attrName>
                                        </p:attrNameLst>
                                      </p:cBhvr>
                                      <p:to>
                                        <p:strVal val="solid"/>
                                      </p:to>
                                    </p:set>
                                  </p:childTnLst>
                                </p:cTn>
                              </p:par>
                              <p:par>
                                <p:cTn id="24" presetID="23" presetClass="emph" presetSubtype="0" fill="hold" grpId="1" nodeType="withEffect">
                                  <p:stCondLst>
                                    <p:cond delay="0"/>
                                  </p:stCondLst>
                                  <p:iterate type="lt">
                                    <p:tmPct val="0"/>
                                  </p:iterate>
                                  <p:childTnLst>
                                    <p:animClr clrSpc="hsl" dir="cw">
                                      <p:cBhvr override="childStyle">
                                        <p:cTn id="25" dur="5000" fill="hold"/>
                                        <p:tgtEl>
                                          <p:spTgt spid="102402">
                                            <p:txEl>
                                              <p:pRg st="1" end="1"/>
                                            </p:txEl>
                                          </p:spTgt>
                                        </p:tgtEl>
                                        <p:attrNameLst>
                                          <p:attrName>style.color</p:attrName>
                                        </p:attrNameLst>
                                      </p:cBhvr>
                                      <p:by>
                                        <p:hsl h="10842353" s="0" l="0"/>
                                      </p:by>
                                    </p:animClr>
                                    <p:animClr clrSpc="hsl" dir="cw">
                                      <p:cBhvr>
                                        <p:cTn id="26" dur="5000" fill="hold"/>
                                        <p:tgtEl>
                                          <p:spTgt spid="102402">
                                            <p:txEl>
                                              <p:pRg st="1" end="1"/>
                                            </p:txEl>
                                          </p:spTgt>
                                        </p:tgtEl>
                                        <p:attrNameLst>
                                          <p:attrName>fillcolor</p:attrName>
                                        </p:attrNameLst>
                                      </p:cBhvr>
                                      <p:by>
                                        <p:hsl h="10842353" s="0" l="0"/>
                                      </p:by>
                                    </p:animClr>
                                    <p:animClr clrSpc="hsl" dir="cw">
                                      <p:cBhvr>
                                        <p:cTn id="27" dur="5000" fill="hold"/>
                                        <p:tgtEl>
                                          <p:spTgt spid="102402">
                                            <p:txEl>
                                              <p:pRg st="1" end="1"/>
                                            </p:txEl>
                                          </p:spTgt>
                                        </p:tgtEl>
                                        <p:attrNameLst>
                                          <p:attrName>stroke.color</p:attrName>
                                        </p:attrNameLst>
                                      </p:cBhvr>
                                      <p:by>
                                        <p:hsl h="10842353" s="0" l="0"/>
                                      </p:by>
                                    </p:animClr>
                                    <p:set>
                                      <p:cBhvr>
                                        <p:cTn id="28" dur="5000" fill="hold"/>
                                        <p:tgtEl>
                                          <p:spTgt spid="102402">
                                            <p:txEl>
                                              <p:pRg st="1" end="1"/>
                                            </p:txEl>
                                          </p:spTgt>
                                        </p:tgtEl>
                                        <p:attrNameLst>
                                          <p:attrName>fill.type</p:attrName>
                                        </p:attrNameLst>
                                      </p:cBhvr>
                                      <p:to>
                                        <p:strVal val="solid"/>
                                      </p:to>
                                    </p:set>
                                  </p:childTnLst>
                                </p:cTn>
                              </p:par>
                            </p:childTnLst>
                          </p:cTn>
                        </p:par>
                        <p:par>
                          <p:cTn id="29" fill="hold">
                            <p:stCondLst>
                              <p:cond delay="15000"/>
                            </p:stCondLst>
                            <p:childTnLst>
                              <p:par>
                                <p:cTn id="30" presetID="23" presetClass="emph" presetSubtype="0" fill="hold" nodeType="afterEffect">
                                  <p:stCondLst>
                                    <p:cond delay="0"/>
                                  </p:stCondLst>
                                  <p:iterate type="lt">
                                    <p:tmPct val="0"/>
                                  </p:iterate>
                                  <p:childTnLst>
                                    <p:animClr clrSpc="hsl" dir="cw">
                                      <p:cBhvr override="childStyle">
                                        <p:cTn id="31" dur="500" fill="hold"/>
                                        <p:tgtEl>
                                          <p:spTgt spid="102402">
                                            <p:txEl>
                                              <p:pRg st="1" end="1"/>
                                            </p:txEl>
                                          </p:spTgt>
                                        </p:tgtEl>
                                        <p:attrNameLst>
                                          <p:attrName>style.color</p:attrName>
                                        </p:attrNameLst>
                                      </p:cBhvr>
                                      <p:by>
                                        <p:hsl h="10842353" s="0" l="0"/>
                                      </p:by>
                                    </p:animClr>
                                    <p:animClr clrSpc="hsl" dir="cw">
                                      <p:cBhvr>
                                        <p:cTn id="32" dur="500" fill="hold"/>
                                        <p:tgtEl>
                                          <p:spTgt spid="102402">
                                            <p:txEl>
                                              <p:pRg st="1" end="1"/>
                                            </p:txEl>
                                          </p:spTgt>
                                        </p:tgtEl>
                                        <p:attrNameLst>
                                          <p:attrName>fillcolor</p:attrName>
                                        </p:attrNameLst>
                                      </p:cBhvr>
                                      <p:by>
                                        <p:hsl h="10842353" s="0" l="0"/>
                                      </p:by>
                                    </p:animClr>
                                    <p:animClr clrSpc="hsl" dir="cw">
                                      <p:cBhvr>
                                        <p:cTn id="33" dur="500" fill="hold"/>
                                        <p:tgtEl>
                                          <p:spTgt spid="102402">
                                            <p:txEl>
                                              <p:pRg st="1" end="1"/>
                                            </p:txEl>
                                          </p:spTgt>
                                        </p:tgtEl>
                                        <p:attrNameLst>
                                          <p:attrName>stroke.color</p:attrName>
                                        </p:attrNameLst>
                                      </p:cBhvr>
                                      <p:by>
                                        <p:hsl h="10842353" s="0" l="0"/>
                                      </p:by>
                                    </p:animClr>
                                    <p:set>
                                      <p:cBhvr>
                                        <p:cTn id="34" dur="500" fill="hold"/>
                                        <p:tgtEl>
                                          <p:spTgt spid="102402">
                                            <p:txEl>
                                              <p:pRg st="1" end="1"/>
                                            </p:txEl>
                                          </p:spTgt>
                                        </p:tgtEl>
                                        <p:attrNameLst>
                                          <p:attrName>fill.type</p:attrName>
                                        </p:attrNameLst>
                                      </p:cBhvr>
                                      <p:to>
                                        <p:strVal val="solid"/>
                                      </p:to>
                                    </p:set>
                                  </p:childTnLst>
                                </p:cTn>
                              </p:par>
                            </p:childTnLst>
                          </p:cTn>
                        </p:par>
                        <p:par>
                          <p:cTn id="35" fill="hold">
                            <p:stCondLst>
                              <p:cond delay="15500"/>
                            </p:stCondLst>
                            <p:childTnLst>
                              <p:par>
                                <p:cTn id="36" presetID="2" presetClass="exit" presetSubtype="2" fill="hold" grpId="2" nodeType="afterEffect">
                                  <p:stCondLst>
                                    <p:cond delay="0"/>
                                  </p:stCondLst>
                                  <p:childTnLst>
                                    <p:anim calcmode="lin" valueType="num">
                                      <p:cBhvr additive="base">
                                        <p:cTn id="37" dur="5000"/>
                                        <p:tgtEl>
                                          <p:spTgt spid="102402">
                                            <p:bg/>
                                          </p:spTgt>
                                        </p:tgtEl>
                                        <p:attrNameLst>
                                          <p:attrName>ppt_x</p:attrName>
                                        </p:attrNameLst>
                                      </p:cBhvr>
                                      <p:tavLst>
                                        <p:tav tm="0">
                                          <p:val>
                                            <p:strVal val="ppt_x"/>
                                          </p:val>
                                        </p:tav>
                                        <p:tav tm="100000">
                                          <p:val>
                                            <p:strVal val="1+ppt_w/2"/>
                                          </p:val>
                                        </p:tav>
                                      </p:tavLst>
                                    </p:anim>
                                    <p:anim calcmode="lin" valueType="num">
                                      <p:cBhvr additive="base">
                                        <p:cTn id="38" dur="5000"/>
                                        <p:tgtEl>
                                          <p:spTgt spid="102402">
                                            <p:bg/>
                                          </p:spTgt>
                                        </p:tgtEl>
                                        <p:attrNameLst>
                                          <p:attrName>ppt_y</p:attrName>
                                        </p:attrNameLst>
                                      </p:cBhvr>
                                      <p:tavLst>
                                        <p:tav tm="0">
                                          <p:val>
                                            <p:strVal val="ppt_y"/>
                                          </p:val>
                                        </p:tav>
                                        <p:tav tm="100000">
                                          <p:val>
                                            <p:strVal val="ppt_y"/>
                                          </p:val>
                                        </p:tav>
                                      </p:tavLst>
                                    </p:anim>
                                    <p:set>
                                      <p:cBhvr>
                                        <p:cTn id="39" dur="1" fill="hold">
                                          <p:stCondLst>
                                            <p:cond delay="4999"/>
                                          </p:stCondLst>
                                        </p:cTn>
                                        <p:tgtEl>
                                          <p:spTgt spid="102402">
                                            <p:bg/>
                                          </p:spTgt>
                                        </p:tgtEl>
                                        <p:attrNameLst>
                                          <p:attrName>style.visibility</p:attrName>
                                        </p:attrNameLst>
                                      </p:cBhvr>
                                      <p:to>
                                        <p:strVal val="hidden"/>
                                      </p:to>
                                    </p:set>
                                  </p:childTnLst>
                                </p:cTn>
                              </p:par>
                              <p:par>
                                <p:cTn id="40" presetID="2" presetClass="exit" presetSubtype="8" fill="hold" nodeType="withEffect">
                                  <p:stCondLst>
                                    <p:cond delay="0"/>
                                  </p:stCondLst>
                                  <p:iterate type="lt">
                                    <p:tmPct val="0"/>
                                  </p:iterate>
                                  <p:childTnLst>
                                    <p:anim calcmode="lin" valueType="num">
                                      <p:cBhvr additive="base">
                                        <p:cTn id="41" dur="5000"/>
                                        <p:tgtEl>
                                          <p:spTgt spid="102402">
                                            <p:txEl>
                                              <p:pRg st="1" end="1"/>
                                            </p:txEl>
                                          </p:spTgt>
                                        </p:tgtEl>
                                        <p:attrNameLst>
                                          <p:attrName>ppt_x</p:attrName>
                                        </p:attrNameLst>
                                      </p:cBhvr>
                                      <p:tavLst>
                                        <p:tav tm="0">
                                          <p:val>
                                            <p:strVal val="ppt_x"/>
                                          </p:val>
                                        </p:tav>
                                        <p:tav tm="100000">
                                          <p:val>
                                            <p:strVal val="0-ppt_w/2"/>
                                          </p:val>
                                        </p:tav>
                                      </p:tavLst>
                                    </p:anim>
                                    <p:anim calcmode="lin" valueType="num">
                                      <p:cBhvr additive="base">
                                        <p:cTn id="42" dur="5000"/>
                                        <p:tgtEl>
                                          <p:spTgt spid="102402">
                                            <p:txEl>
                                              <p:pRg st="1" end="1"/>
                                            </p:txEl>
                                          </p:spTgt>
                                        </p:tgtEl>
                                        <p:attrNameLst>
                                          <p:attrName>ppt_y</p:attrName>
                                        </p:attrNameLst>
                                      </p:cBhvr>
                                      <p:tavLst>
                                        <p:tav tm="0">
                                          <p:val>
                                            <p:strVal val="ppt_y"/>
                                          </p:val>
                                        </p:tav>
                                        <p:tav tm="100000">
                                          <p:val>
                                            <p:strVal val="ppt_y"/>
                                          </p:val>
                                        </p:tav>
                                      </p:tavLst>
                                    </p:anim>
                                    <p:set>
                                      <p:cBhvr>
                                        <p:cTn id="43" dur="1" fill="hold">
                                          <p:stCondLst>
                                            <p:cond delay="4999"/>
                                          </p:stCondLst>
                                        </p:cTn>
                                        <p:tgtEl>
                                          <p:spTgt spid="102402">
                                            <p:txEl>
                                              <p:pRg st="1" end="1"/>
                                            </p:txEl>
                                          </p:spTgt>
                                        </p:tgtEl>
                                        <p:attrNameLst>
                                          <p:attrName>style.visibility</p:attrName>
                                        </p:attrNameLst>
                                      </p:cBhvr>
                                      <p:to>
                                        <p:strVal val="hidden"/>
                                      </p:to>
                                    </p:set>
                                  </p:childTnLst>
                                </p:cTn>
                              </p:par>
                              <p:par>
                                <p:cTn id="44" presetID="56" presetClass="path" presetSubtype="0" accel="50000" decel="50000" fill="hold" nodeType="withEffect">
                                  <p:stCondLst>
                                    <p:cond delay="0"/>
                                  </p:stCondLst>
                                  <p:childTnLst>
                                    <p:animMotion origin="layout" path="M 0.01667 -0.04993 L 0.60834 -0.84883 " pathEditMode="relative" rAng="0" ptsTypes="AA">
                                      <p:cBhvr>
                                        <p:cTn id="45" dur="5000" fill="hold"/>
                                        <p:tgtEl>
                                          <p:spTgt spid="102403"/>
                                        </p:tgtEl>
                                        <p:attrNameLst>
                                          <p:attrName>ppt_x</p:attrName>
                                          <p:attrName>ppt_y</p:attrName>
                                        </p:attrNameLst>
                                      </p:cBhvr>
                                      <p:rCtr x="29600" y="-3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build="allAtOnce" animBg="1"/>
      <p:bldP spid="102402" grpId="1" build="allAtOnce" animBg="1"/>
      <p:bldP spid="102402" grpId="2" build="allAtOnce" animBg="1"/>
    </p:bldLst>
  </p:timing>
</p:sld>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_rels/theme8.xml.rels><?xml version="1.0" encoding="UTF-8" standalone="yes"?>
<Relationships xmlns="http://schemas.openxmlformats.org/package/2006/relationships"><Relationship Id="rId1" Type="http://schemas.openxmlformats.org/officeDocument/2006/relationships/image" Target="../media/image7.jpeg"/></Relationships>
</file>

<file path=ppt/theme/_rels/theme9.xml.rels><?xml version="1.0" encoding="UTF-8" standalone="yes"?>
<Relationships xmlns="http://schemas.openxmlformats.org/package/2006/relationships"><Relationship Id="rId1" Type="http://schemas.openxmlformats.org/officeDocument/2006/relationships/image" Target="../media/image8.jpeg"/></Relationships>
</file>

<file path=ppt/theme/_rels/theme10.xml.rels><?xml version="1.0" encoding="UTF-8" standalone="yes"?>
<Relationships xmlns="http://schemas.openxmlformats.org/package/2006/relationships"><Relationship Id="rId1" Type="http://schemas.openxmlformats.org/officeDocument/2006/relationships/image" Target="../media/image2.jpeg"/></Relationships>
</file>

<file path=ppt/theme/_rels/theme11.xml.rels><?xml version="1.0" encoding="UTF-8" standalone="yes"?>
<Relationships xmlns="http://schemas.openxmlformats.org/package/2006/relationships"><Relationship Id="rId1" Type="http://schemas.openxmlformats.org/officeDocument/2006/relationships/image" Target="../media/image9.jpeg"/></Relationships>
</file>

<file path=ppt/theme/_rels/theme12.xml.rels><?xml version="1.0" encoding="UTF-8" standalone="yes"?>
<Relationships xmlns="http://schemas.openxmlformats.org/package/2006/relationships"><Relationship Id="rId1" Type="http://schemas.openxmlformats.org/officeDocument/2006/relationships/image" Target="../media/image10.jpeg"/></Relationships>
</file>

<file path=ppt/theme/_rels/theme15.xml.rels><?xml version="1.0" encoding="UTF-8" standalone="yes"?>
<Relationships xmlns="http://schemas.openxmlformats.org/package/2006/relationships"><Relationship Id="rId1" Type="http://schemas.openxmlformats.org/officeDocument/2006/relationships/image" Target="../media/image13.jpeg"/></Relationships>
</file>

<file path=ppt/theme/theme1.xml><?xml version="1.0" encoding="utf-8"?>
<a:theme xmlns:a="http://schemas.openxmlformats.org/drawingml/2006/main" name="Balance">
  <a:themeElements>
    <a:clrScheme name="Balance 8">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DDDDDD"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B8B7D1" mc:Ignorable=""/>
      </a:lt2>
      <a:accent1>
        <a:srgbClr xmlns:mc="http://schemas.openxmlformats.org/markup-compatibility/2006" xmlns:a14="http://schemas.microsoft.com/office/drawing/2010/main" val="F1F0F4" mc:Ignorable=""/>
      </a:accent1>
      <a:accent2>
        <a:srgbClr xmlns:mc="http://schemas.openxmlformats.org/markup-compatibility/2006" xmlns:a14="http://schemas.microsoft.com/office/drawing/2010/main" val="C1BCFC" mc:Ignorable=""/>
      </a:accent2>
      <a:accent3>
        <a:srgbClr xmlns:mc="http://schemas.openxmlformats.org/markup-compatibility/2006" xmlns:a14="http://schemas.microsoft.com/office/drawing/2010/main" val="EBEBEB"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F7F6F8" mc:Ignorable=""/>
      </a:accent5>
      <a:accent6>
        <a:srgbClr xmlns:mc="http://schemas.openxmlformats.org/markup-compatibility/2006" xmlns:a14="http://schemas.microsoft.com/office/drawing/2010/main" val="AFAAE4" mc:Ignorable=""/>
      </a:accent6>
      <a:hlink>
        <a:srgbClr xmlns:mc="http://schemas.openxmlformats.org/markup-compatibility/2006" xmlns:a14="http://schemas.microsoft.com/office/drawing/2010/main" val="5454C6" mc:Ignorable=""/>
      </a:hlink>
      <a:folHlink>
        <a:srgbClr xmlns:mc="http://schemas.openxmlformats.org/markup-compatibility/2006" xmlns:a14="http://schemas.microsoft.com/office/drawing/2010/main" val="6A6F86" mc:Ignorable=""/>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alance 1">
        <a:dk1>
          <a:srgbClr xmlns:mc="http://schemas.openxmlformats.org/markup-compatibility/2006" xmlns:a14="http://schemas.microsoft.com/office/drawing/2010/main" val="66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996600" mc:Ignorable=""/>
        </a:dk2>
        <a:lt2>
          <a:srgbClr xmlns:mc="http://schemas.openxmlformats.org/markup-compatibility/2006" xmlns:a14="http://schemas.microsoft.com/office/drawing/2010/main" val="DBBD71" mc:Ignorable=""/>
        </a:lt2>
        <a:accent1>
          <a:srgbClr xmlns:mc="http://schemas.openxmlformats.org/markup-compatibility/2006" xmlns:a14="http://schemas.microsoft.com/office/drawing/2010/main" val="F8A500" mc:Ignorable=""/>
        </a:accent1>
        <a:accent2>
          <a:srgbClr xmlns:mc="http://schemas.openxmlformats.org/markup-compatibility/2006" xmlns:a14="http://schemas.microsoft.com/office/drawing/2010/main" val="808000" mc:Ignorable=""/>
        </a:accent2>
        <a:accent3>
          <a:srgbClr xmlns:mc="http://schemas.openxmlformats.org/markup-compatibility/2006" xmlns:a14="http://schemas.microsoft.com/office/drawing/2010/main" val="CAB8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FBCFAA" mc:Ignorable=""/>
        </a:accent5>
        <a:accent6>
          <a:srgbClr xmlns:mc="http://schemas.openxmlformats.org/markup-compatibility/2006" xmlns:a14="http://schemas.microsoft.com/office/drawing/2010/main" val="737300" mc:Ignorable=""/>
        </a:accent6>
        <a:hlink>
          <a:srgbClr xmlns:mc="http://schemas.openxmlformats.org/markup-compatibility/2006" xmlns:a14="http://schemas.microsoft.com/office/drawing/2010/main" val="FFCC66" mc:Ignorable=""/>
        </a:hlink>
        <a:folHlink>
          <a:srgbClr xmlns:mc="http://schemas.openxmlformats.org/markup-compatibility/2006" xmlns:a14="http://schemas.microsoft.com/office/drawing/2010/main" val="CCA500" mc:Ignorable=""/>
        </a:folHlink>
      </a:clrScheme>
      <a:clrMap bg1="dk2" tx1="lt1" bg2="dk1" tx2="lt2" accent1="accent1" accent2="accent2" accent3="accent3" accent4="accent4" accent5="accent5" accent6="accent6" hlink="hlink" folHlink="folHlink"/>
    </a:extraClrScheme>
    <a:extraClrScheme>
      <a:clrScheme name="Balance 2">
        <a:dk1>
          <a:srgbClr xmlns:mc="http://schemas.openxmlformats.org/markup-compatibility/2006" xmlns:a14="http://schemas.microsoft.com/office/drawing/2010/main" val="66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800000"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CC6600" mc:Ignorable=""/>
        </a:accent1>
        <a:accent2>
          <a:srgbClr xmlns:mc="http://schemas.openxmlformats.org/markup-compatibility/2006" xmlns:a14="http://schemas.microsoft.com/office/drawing/2010/main" val="BE7960" mc:Ignorable=""/>
        </a:accent2>
        <a:accent3>
          <a:srgbClr xmlns:mc="http://schemas.openxmlformats.org/markup-compatibility/2006" xmlns:a14="http://schemas.microsoft.com/office/drawing/2010/main" val="C0AA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E2B8AA" mc:Ignorable=""/>
        </a:accent5>
        <a:accent6>
          <a:srgbClr xmlns:mc="http://schemas.openxmlformats.org/markup-compatibility/2006" xmlns:a14="http://schemas.microsoft.com/office/drawing/2010/main" val="AC6D56" mc:Ignorable=""/>
        </a:accent6>
        <a:hlink>
          <a:srgbClr xmlns:mc="http://schemas.openxmlformats.org/markup-compatibility/2006" xmlns:a14="http://schemas.microsoft.com/office/drawing/2010/main" val="FFFF99" mc:Ignorable=""/>
        </a:hlink>
        <a:folHlink>
          <a:srgbClr xmlns:mc="http://schemas.openxmlformats.org/markup-compatibility/2006" xmlns:a14="http://schemas.microsoft.com/office/drawing/2010/main" val="E5B325" mc:Ignorable=""/>
        </a:folHlink>
      </a:clrScheme>
      <a:clrMap bg1="dk2" tx1="lt1" bg2="dk1" tx2="lt2" accent1="accent1" accent2="accent2" accent3="accent3" accent4="accent4" accent5="accent5" accent6="accent6" hlink="hlink" folHlink="folHlink"/>
    </a:extraClrScheme>
    <a:extraClrScheme>
      <a:clrScheme name="Balance 3">
        <a:dk1>
          <a:srgbClr xmlns:mc="http://schemas.openxmlformats.org/markup-compatibility/2006" xmlns:a14="http://schemas.microsoft.com/office/drawing/2010/main" val="00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D6A2A" mc:Ignorable=""/>
        </a:dk2>
        <a:lt2>
          <a:srgbClr xmlns:mc="http://schemas.openxmlformats.org/markup-compatibility/2006" xmlns:a14="http://schemas.microsoft.com/office/drawing/2010/main" val="CCFF99" mc:Ignorable=""/>
        </a:lt2>
        <a:accent1>
          <a:srgbClr xmlns:mc="http://schemas.openxmlformats.org/markup-compatibility/2006" xmlns:a14="http://schemas.microsoft.com/office/drawing/2010/main" val="2EB62E" mc:Ignorable=""/>
        </a:accent1>
        <a:accent2>
          <a:srgbClr xmlns:mc="http://schemas.openxmlformats.org/markup-compatibility/2006" xmlns:a14="http://schemas.microsoft.com/office/drawing/2010/main" val="527C3A" mc:Ignorable=""/>
        </a:accent2>
        <a:accent3>
          <a:srgbClr xmlns:mc="http://schemas.openxmlformats.org/markup-compatibility/2006" xmlns:a14="http://schemas.microsoft.com/office/drawing/2010/main" val="B2B9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7AD" mc:Ignorable=""/>
        </a:accent5>
        <a:accent6>
          <a:srgbClr xmlns:mc="http://schemas.openxmlformats.org/markup-compatibility/2006" xmlns:a14="http://schemas.microsoft.com/office/drawing/2010/main" val="497034" mc:Ignorable=""/>
        </a:accent6>
        <a:hlink>
          <a:srgbClr xmlns:mc="http://schemas.openxmlformats.org/markup-compatibility/2006" xmlns:a14="http://schemas.microsoft.com/office/drawing/2010/main" val="DDD800" mc:Ignorable=""/>
        </a:hlink>
        <a:folHlink>
          <a:srgbClr xmlns:mc="http://schemas.openxmlformats.org/markup-compatibility/2006" xmlns:a14="http://schemas.microsoft.com/office/drawing/2010/main" val="009999" mc:Ignorable=""/>
        </a:folHlink>
      </a:clrScheme>
      <a:clrMap bg1="dk2" tx1="lt1" bg2="dk1" tx2="lt2" accent1="accent1" accent2="accent2" accent3="accent3" accent4="accent4" accent5="accent5" accent6="accent6" hlink="hlink" folHlink="folHlink"/>
    </a:extraClrScheme>
    <a:extraClrScheme>
      <a:clrScheme name="Balance 4">
        <a:dk1>
          <a:srgbClr xmlns:mc="http://schemas.openxmlformats.org/markup-compatibility/2006" xmlns:a14="http://schemas.microsoft.com/office/drawing/2010/main" val="005A58"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716E" mc:Ignorable=""/>
        </a:dk2>
        <a:lt2>
          <a:srgbClr xmlns:mc="http://schemas.openxmlformats.org/markup-compatibility/2006" xmlns:a14="http://schemas.microsoft.com/office/drawing/2010/main" val="FFFF99" mc:Ignorable=""/>
        </a:lt2>
        <a:accent1>
          <a:srgbClr xmlns:mc="http://schemas.openxmlformats.org/markup-compatibility/2006" xmlns:a14="http://schemas.microsoft.com/office/drawing/2010/main" val="2DB3B0" mc:Ignorable=""/>
        </a:accent1>
        <a:accent2>
          <a:srgbClr xmlns:mc="http://schemas.openxmlformats.org/markup-compatibility/2006" xmlns:a14="http://schemas.microsoft.com/office/drawing/2010/main" val="6D6FC7" mc:Ignorable=""/>
        </a:accent2>
        <a:accent3>
          <a:srgbClr xmlns:mc="http://schemas.openxmlformats.org/markup-compatibility/2006" xmlns:a14="http://schemas.microsoft.com/office/drawing/2010/main" val="AABBB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6D4" mc:Ignorable=""/>
        </a:accent5>
        <a:accent6>
          <a:srgbClr xmlns:mc="http://schemas.openxmlformats.org/markup-compatibility/2006" xmlns:a14="http://schemas.microsoft.com/office/drawing/2010/main" val="6264B4"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00FF00" mc:Ignorable=""/>
        </a:folHlink>
      </a:clrScheme>
      <a:clrMap bg1="dk2" tx1="lt1" bg2="dk1" tx2="lt2" accent1="accent1" accent2="accent2" accent3="accent3" accent4="accent4" accent5="accent5" accent6="accent6" hlink="hlink" folHlink="folHlink"/>
    </a:extraClrScheme>
    <a:extraClrScheme>
      <a:clrScheme name="Balance 5">
        <a:dk1>
          <a:srgbClr xmlns:mc="http://schemas.openxmlformats.org/markup-compatibility/2006" xmlns:a14="http://schemas.microsoft.com/office/drawing/2010/main" val="003366"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2B5481" mc:Ignorable=""/>
        </a:dk2>
        <a:lt2>
          <a:srgbClr xmlns:mc="http://schemas.openxmlformats.org/markup-compatibility/2006" xmlns:a14="http://schemas.microsoft.com/office/drawing/2010/main" val="E5FFFF" mc:Ignorable=""/>
        </a:lt2>
        <a:accent1>
          <a:srgbClr xmlns:mc="http://schemas.openxmlformats.org/markup-compatibility/2006" xmlns:a14="http://schemas.microsoft.com/office/drawing/2010/main" val="336699" mc:Ignorable=""/>
        </a:accent1>
        <a:accent2>
          <a:srgbClr xmlns:mc="http://schemas.openxmlformats.org/markup-compatibility/2006" xmlns:a14="http://schemas.microsoft.com/office/drawing/2010/main" val="00B000" mc:Ignorable=""/>
        </a:accent2>
        <a:accent3>
          <a:srgbClr xmlns:mc="http://schemas.openxmlformats.org/markup-compatibility/2006" xmlns:a14="http://schemas.microsoft.com/office/drawing/2010/main" val="ACB3C1"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B8CA" mc:Ignorable=""/>
        </a:accent5>
        <a:accent6>
          <a:srgbClr xmlns:mc="http://schemas.openxmlformats.org/markup-compatibility/2006" xmlns:a14="http://schemas.microsoft.com/office/drawing/2010/main" val="009F00" mc:Ignorable=""/>
        </a:accent6>
        <a:hlink>
          <a:srgbClr xmlns:mc="http://schemas.openxmlformats.org/markup-compatibility/2006" xmlns:a14="http://schemas.microsoft.com/office/drawing/2010/main" val="00CCFF" mc:Ignorable=""/>
        </a:hlink>
        <a:folHlink>
          <a:srgbClr xmlns:mc="http://schemas.openxmlformats.org/markup-compatibility/2006" xmlns:a14="http://schemas.microsoft.com/office/drawing/2010/main" val="B5FFFB" mc:Ignorable=""/>
        </a:folHlink>
      </a:clrScheme>
      <a:clrMap bg1="dk2" tx1="lt1" bg2="dk1" tx2="lt2" accent1="accent1" accent2="accent2" accent3="accent3" accent4="accent4" accent5="accent5" accent6="accent6" hlink="hlink" folHlink="folHlink"/>
    </a:extraClrScheme>
    <a:extraClrScheme>
      <a:clrScheme name="Balance 6">
        <a:dk1>
          <a:srgbClr xmlns:mc="http://schemas.openxmlformats.org/markup-compatibility/2006" xmlns:a14="http://schemas.microsoft.com/office/drawing/2010/main" val="2F2D25"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656151"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818173" mc:Ignorable=""/>
        </a:accent1>
        <a:accent2>
          <a:srgbClr xmlns:mc="http://schemas.openxmlformats.org/markup-compatibility/2006" xmlns:a14="http://schemas.microsoft.com/office/drawing/2010/main" val="809EA8" mc:Ignorable=""/>
        </a:accent2>
        <a:accent3>
          <a:srgbClr xmlns:mc="http://schemas.openxmlformats.org/markup-compatibility/2006" xmlns:a14="http://schemas.microsoft.com/office/drawing/2010/main" val="B8B7B3"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1C1BC" mc:Ignorable=""/>
        </a:accent5>
        <a:accent6>
          <a:srgbClr xmlns:mc="http://schemas.openxmlformats.org/markup-compatibility/2006" xmlns:a14="http://schemas.microsoft.com/office/drawing/2010/main" val="738F98" mc:Ignorable=""/>
        </a:accent6>
        <a:hlink>
          <a:srgbClr xmlns:mc="http://schemas.openxmlformats.org/markup-compatibility/2006" xmlns:a14="http://schemas.microsoft.com/office/drawing/2010/main" val="E2C86A" mc:Ignorable=""/>
        </a:hlink>
        <a:folHlink>
          <a:srgbClr xmlns:mc="http://schemas.openxmlformats.org/markup-compatibility/2006" xmlns:a14="http://schemas.microsoft.com/office/drawing/2010/main" val="B7B6A3" mc:Ignorable=""/>
        </a:folHlink>
      </a:clrScheme>
      <a:clrMap bg1="dk2" tx1="lt1" bg2="dk1" tx2="lt2" accent1="accent1" accent2="accent2" accent3="accent3" accent4="accent4" accent5="accent5" accent6="accent6" hlink="hlink" folHlink="folHlink"/>
    </a:extraClrScheme>
    <a:extraClrScheme>
      <a:clrScheme name="Balance 7">
        <a:dk1>
          <a:srgbClr xmlns:mc="http://schemas.openxmlformats.org/markup-compatibility/2006" xmlns:a14="http://schemas.microsoft.com/office/drawing/2010/main" val="B4AF8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C8C6A2" mc:Ignorable=""/>
        </a:dk2>
        <a:lt2>
          <a:srgbClr xmlns:mc="http://schemas.openxmlformats.org/markup-compatibility/2006" xmlns:a14="http://schemas.microsoft.com/office/drawing/2010/main" val="827F4C" mc:Ignorable=""/>
        </a:lt2>
        <a:accent1>
          <a:srgbClr xmlns:mc="http://schemas.openxmlformats.org/markup-compatibility/2006" xmlns:a14="http://schemas.microsoft.com/office/drawing/2010/main" val="7C784E" mc:Ignorable=""/>
        </a:accent1>
        <a:accent2>
          <a:srgbClr xmlns:mc="http://schemas.openxmlformats.org/markup-compatibility/2006" xmlns:a14="http://schemas.microsoft.com/office/drawing/2010/main" val="A2A4AC" mc:Ignorable=""/>
        </a:accent2>
        <a:accent3>
          <a:srgbClr xmlns:mc="http://schemas.openxmlformats.org/markup-compatibility/2006" xmlns:a14="http://schemas.microsoft.com/office/drawing/2010/main" val="E0DFCE"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FBEB2" mc:Ignorable=""/>
        </a:accent5>
        <a:accent6>
          <a:srgbClr xmlns:mc="http://schemas.openxmlformats.org/markup-compatibility/2006" xmlns:a14="http://schemas.microsoft.com/office/drawing/2010/main" val="92949B" mc:Ignorable=""/>
        </a:accent6>
        <a:hlink>
          <a:srgbClr xmlns:mc="http://schemas.openxmlformats.org/markup-compatibility/2006" xmlns:a14="http://schemas.microsoft.com/office/drawing/2010/main" val="33CCCC" mc:Ignorable=""/>
        </a:hlink>
        <a:folHlink>
          <a:srgbClr xmlns:mc="http://schemas.openxmlformats.org/markup-compatibility/2006" xmlns:a14="http://schemas.microsoft.com/office/drawing/2010/main" val="009999" mc:Ignorable=""/>
        </a:folHlink>
      </a:clrScheme>
      <a:clrMap bg1="dk2" tx1="lt1" bg2="dk1" tx2="lt2" accent1="accent1" accent2="accent2" accent3="accent3" accent4="accent4" accent5="accent5" accent6="accent6" hlink="hlink" folHlink="folHlink"/>
    </a:extraClrScheme>
    <a:extraClrScheme>
      <a:clrScheme name="Balance 8">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DDDDDD"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B8B7D1" mc:Ignorable=""/>
        </a:lt2>
        <a:accent1>
          <a:srgbClr xmlns:mc="http://schemas.openxmlformats.org/markup-compatibility/2006" xmlns:a14="http://schemas.microsoft.com/office/drawing/2010/main" val="F1F0F4" mc:Ignorable=""/>
        </a:accent1>
        <a:accent2>
          <a:srgbClr xmlns:mc="http://schemas.openxmlformats.org/markup-compatibility/2006" xmlns:a14="http://schemas.microsoft.com/office/drawing/2010/main" val="C1BCFC" mc:Ignorable=""/>
        </a:accent2>
        <a:accent3>
          <a:srgbClr xmlns:mc="http://schemas.openxmlformats.org/markup-compatibility/2006" xmlns:a14="http://schemas.microsoft.com/office/drawing/2010/main" val="EBEBEB"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F7F6F8" mc:Ignorable=""/>
        </a:accent5>
        <a:accent6>
          <a:srgbClr xmlns:mc="http://schemas.openxmlformats.org/markup-compatibility/2006" xmlns:a14="http://schemas.microsoft.com/office/drawing/2010/main" val="AFAAE4" mc:Ignorable=""/>
        </a:accent6>
        <a:hlink>
          <a:srgbClr xmlns:mc="http://schemas.openxmlformats.org/markup-compatibility/2006" xmlns:a14="http://schemas.microsoft.com/office/drawing/2010/main" val="5454C6" mc:Ignorable=""/>
        </a:hlink>
        <a:folHlink>
          <a:srgbClr xmlns:mc="http://schemas.openxmlformats.org/markup-compatibility/2006" xmlns:a14="http://schemas.microsoft.com/office/drawing/2010/main" val="6A6F86" mc:Ignorable=""/>
        </a:folHlink>
      </a:clrScheme>
      <a:clrMap bg1="lt1" tx1="dk1" bg2="lt2" tx2="dk2" accent1="accent1" accent2="accent2" accent3="accent3" accent4="accent4" accent5="accent5" accent6="accent6" hlink="hlink" folHlink="folHlink"/>
    </a:extraClrScheme>
    <a:extraClrScheme>
      <a:clrScheme name="Balance 9">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A29E" mc:Ignorable=""/>
        </a:dk2>
        <a:lt2>
          <a:srgbClr xmlns:mc="http://schemas.openxmlformats.org/markup-compatibility/2006" xmlns:a14="http://schemas.microsoft.com/office/drawing/2010/main" val="CBCBCB" mc:Ignorable=""/>
        </a:lt2>
        <a:accent1>
          <a:srgbClr xmlns:mc="http://schemas.openxmlformats.org/markup-compatibility/2006" xmlns:a14="http://schemas.microsoft.com/office/drawing/2010/main" val="E5E5FF" mc:Ignorable=""/>
        </a:accent1>
        <a:accent2>
          <a:srgbClr xmlns:mc="http://schemas.openxmlformats.org/markup-compatibility/2006" xmlns:a14="http://schemas.microsoft.com/office/drawing/2010/main" val="79CD6B" mc:Ignorable=""/>
        </a:accent2>
        <a:accent3>
          <a:srgbClr xmlns:mc="http://schemas.openxmlformats.org/markup-compatibility/2006" xmlns:a14="http://schemas.microsoft.com/office/drawing/2010/main" val="FFFFFF"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F0F0FF" mc:Ignorable=""/>
        </a:accent5>
        <a:accent6>
          <a:srgbClr xmlns:mc="http://schemas.openxmlformats.org/markup-compatibility/2006" xmlns:a14="http://schemas.microsoft.com/office/drawing/2010/main" val="6DBA60" mc:Ignorable=""/>
        </a:accent6>
        <a:hlink>
          <a:srgbClr xmlns:mc="http://schemas.openxmlformats.org/markup-compatibility/2006" xmlns:a14="http://schemas.microsoft.com/office/drawing/2010/main" val="4477DE" mc:Ignorable=""/>
        </a:hlink>
        <a:folHlink>
          <a:srgbClr xmlns:mc="http://schemas.openxmlformats.org/markup-compatibility/2006" xmlns:a14="http://schemas.microsoft.com/office/drawing/2010/main" val="65498F" mc:Ignorable=""/>
        </a:folHlink>
      </a:clrScheme>
      <a:clrMap bg1="lt1" tx1="dk1" bg2="lt2" tx2="dk2" accent1="accent1" accent2="accent2" accent3="accent3" accent4="accent4" accent5="accent5" accent6="accent6" hlink="hlink" folHlink="folHlink"/>
    </a:extraClrScheme>
    <a:extraClrScheme>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ream">
  <a:themeElements>
    <a:clrScheme name="Stream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tream 1">
        <a:dk1>
          <a:srgbClr xmlns:mc="http://schemas.openxmlformats.org/markup-compatibility/2006" xmlns:a14="http://schemas.microsoft.com/office/drawing/2010/main" val="000514"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3399" mc:Ignorable=""/>
        </a:dk2>
        <a:lt2>
          <a:srgbClr xmlns:mc="http://schemas.openxmlformats.org/markup-compatibility/2006" xmlns:a14="http://schemas.microsoft.com/office/drawing/2010/main" val="E5E5FF" mc:Ignorable=""/>
        </a:lt2>
        <a:accent1>
          <a:srgbClr xmlns:mc="http://schemas.openxmlformats.org/markup-compatibility/2006" xmlns:a14="http://schemas.microsoft.com/office/drawing/2010/main" val="0099CC" mc:Ignorable=""/>
        </a:accent1>
        <a:accent2>
          <a:srgbClr xmlns:mc="http://schemas.openxmlformats.org/markup-compatibility/2006" xmlns:a14="http://schemas.microsoft.com/office/drawing/2010/main" val="A886E0" mc:Ignorable=""/>
        </a:accent2>
        <a:accent3>
          <a:srgbClr xmlns:mc="http://schemas.openxmlformats.org/markup-compatibility/2006" xmlns:a14="http://schemas.microsoft.com/office/drawing/2010/main" val="AAADC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ACAE2" mc:Ignorable=""/>
        </a:accent5>
        <a:accent6>
          <a:srgbClr xmlns:mc="http://schemas.openxmlformats.org/markup-compatibility/2006" xmlns:a14="http://schemas.microsoft.com/office/drawing/2010/main" val="9879CB" mc:Ignorable=""/>
        </a:accent6>
        <a:hlink>
          <a:srgbClr xmlns:mc="http://schemas.openxmlformats.org/markup-compatibility/2006" xmlns:a14="http://schemas.microsoft.com/office/drawing/2010/main" val="FFCC00" mc:Ignorable=""/>
        </a:hlink>
        <a:folHlink>
          <a:srgbClr xmlns:mc="http://schemas.openxmlformats.org/markup-compatibility/2006" xmlns:a14="http://schemas.microsoft.com/office/drawing/2010/main" val="FFFFCC" mc:Ignorable=""/>
        </a:folHlink>
      </a:clrScheme>
      <a:clrMap bg1="dk2" tx1="lt1" bg2="dk1" tx2="lt2" accent1="accent1" accent2="accent2" accent3="accent3" accent4="accent4" accent5="accent5" accent6="accent6" hlink="hlink" folHlink="folHlink"/>
    </a:extraClrScheme>
    <a:extraClrScheme>
      <a:clrScheme name="Stream 2">
        <a:dk1>
          <a:srgbClr xmlns:mc="http://schemas.openxmlformats.org/markup-compatibility/2006" xmlns:a14="http://schemas.microsoft.com/office/drawing/2010/main" val="3E3E5C"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666699" mc:Ignorable=""/>
        </a:dk2>
        <a:lt2>
          <a:srgbClr xmlns:mc="http://schemas.openxmlformats.org/markup-compatibility/2006" xmlns:a14="http://schemas.microsoft.com/office/drawing/2010/main" val="DFDFE9" mc:Ignorable=""/>
        </a:lt2>
        <a:accent1>
          <a:srgbClr xmlns:mc="http://schemas.openxmlformats.org/markup-compatibility/2006" xmlns:a14="http://schemas.microsoft.com/office/drawing/2010/main" val="CC66FF" mc:Ignorable=""/>
        </a:accent1>
        <a:accent2>
          <a:srgbClr xmlns:mc="http://schemas.openxmlformats.org/markup-compatibility/2006" xmlns:a14="http://schemas.microsoft.com/office/drawing/2010/main" val="679ACD" mc:Ignorable=""/>
        </a:accent2>
        <a:accent3>
          <a:srgbClr xmlns:mc="http://schemas.openxmlformats.org/markup-compatibility/2006" xmlns:a14="http://schemas.microsoft.com/office/drawing/2010/main" val="B8B8C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E2B8FF" mc:Ignorable=""/>
        </a:accent5>
        <a:accent6>
          <a:srgbClr xmlns:mc="http://schemas.openxmlformats.org/markup-compatibility/2006" xmlns:a14="http://schemas.microsoft.com/office/drawing/2010/main" val="5D8BBA" mc:Ignorable=""/>
        </a:accent6>
        <a:hlink>
          <a:srgbClr xmlns:mc="http://schemas.openxmlformats.org/markup-compatibility/2006" xmlns:a14="http://schemas.microsoft.com/office/drawing/2010/main" val="CCECFF" mc:Ignorable=""/>
        </a:hlink>
        <a:folHlink>
          <a:srgbClr xmlns:mc="http://schemas.openxmlformats.org/markup-compatibility/2006" xmlns:a14="http://schemas.microsoft.com/office/drawing/2010/main" val="CCCCFF" mc:Ignorable=""/>
        </a:folHlink>
      </a:clrScheme>
      <a:clrMap bg1="dk2" tx1="lt1" bg2="dk1" tx2="lt2" accent1="accent1" accent2="accent2" accent3="accent3" accent4="accent4" accent5="accent5" accent6="accent6" hlink="hlink" folHlink="folHlink"/>
    </a:extraClrScheme>
    <a:extraClrScheme>
      <a:clrScheme name="Stream 3">
        <a:dk1>
          <a:srgbClr xmlns:mc="http://schemas.openxmlformats.org/markup-compatibility/2006" xmlns:a14="http://schemas.microsoft.com/office/drawing/2010/main" val="2A54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A9400" mc:Ignorable=""/>
        </a:dk2>
        <a:lt2>
          <a:srgbClr xmlns:mc="http://schemas.openxmlformats.org/markup-compatibility/2006" xmlns:a14="http://schemas.microsoft.com/office/drawing/2010/main" val="BAE8BA" mc:Ignorable=""/>
        </a:lt2>
        <a:accent1>
          <a:srgbClr xmlns:mc="http://schemas.openxmlformats.org/markup-compatibility/2006" xmlns:a14="http://schemas.microsoft.com/office/drawing/2010/main" val="33CC33" mc:Ignorable=""/>
        </a:accent1>
        <a:accent2>
          <a:srgbClr xmlns:mc="http://schemas.openxmlformats.org/markup-compatibility/2006" xmlns:a14="http://schemas.microsoft.com/office/drawing/2010/main" val="99CC00" mc:Ignorable=""/>
        </a:accent2>
        <a:accent3>
          <a:srgbClr xmlns:mc="http://schemas.openxmlformats.org/markup-compatibility/2006" xmlns:a14="http://schemas.microsoft.com/office/drawing/2010/main" val="B1C8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E2AD" mc:Ignorable=""/>
        </a:accent5>
        <a:accent6>
          <a:srgbClr xmlns:mc="http://schemas.openxmlformats.org/markup-compatibility/2006" xmlns:a14="http://schemas.microsoft.com/office/drawing/2010/main" val="8AB900" mc:Ignorable=""/>
        </a:accent6>
        <a:hlink>
          <a:srgbClr xmlns:mc="http://schemas.openxmlformats.org/markup-compatibility/2006" xmlns:a14="http://schemas.microsoft.com/office/drawing/2010/main" val="99FF33" mc:Ignorable=""/>
        </a:hlink>
        <a:folHlink>
          <a:srgbClr xmlns:mc="http://schemas.openxmlformats.org/markup-compatibility/2006" xmlns:a14="http://schemas.microsoft.com/office/drawing/2010/main" val="FFFF99" mc:Ignorable=""/>
        </a:folHlink>
      </a:clrScheme>
      <a:clrMap bg1="dk2" tx1="lt1" bg2="dk1" tx2="lt2" accent1="accent1" accent2="accent2" accent3="accent3" accent4="accent4" accent5="accent5" accent6="accent6" hlink="hlink" folHlink="folHlink"/>
    </a:extraClrScheme>
    <a:extraClrScheme>
      <a:clrScheme name="Stream 4">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51596D"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B3B5B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clrMap bg1="dk2" tx1="lt1" bg2="dk1" tx2="lt2" accent1="accent1" accent2="accent2" accent3="accent3" accent4="accent4" accent5="accent5" accent6="accent6" hlink="hlink" folHlink="folHlink"/>
    </a:extraClrScheme>
    <a:extraClrScheme>
      <a:clrScheme name="Stream 5">
        <a:dk1>
          <a:srgbClr xmlns:mc="http://schemas.openxmlformats.org/markup-compatibility/2006" xmlns:a14="http://schemas.microsoft.com/office/drawing/2010/main" val="5C1F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8C0000" mc:Ignorable=""/>
        </a:dk2>
        <a:lt2>
          <a:srgbClr xmlns:mc="http://schemas.openxmlformats.org/markup-compatibility/2006" xmlns:a14="http://schemas.microsoft.com/office/drawing/2010/main" val="DFD293" mc:Ignorable=""/>
        </a:lt2>
        <a:accent1>
          <a:srgbClr xmlns:mc="http://schemas.openxmlformats.org/markup-compatibility/2006" xmlns:a14="http://schemas.microsoft.com/office/drawing/2010/main" val="FF6845" mc:Ignorable=""/>
        </a:accent1>
        <a:accent2>
          <a:srgbClr xmlns:mc="http://schemas.openxmlformats.org/markup-compatibility/2006" xmlns:a14="http://schemas.microsoft.com/office/drawing/2010/main" val="BE7960" mc:Ignorable=""/>
        </a:accent2>
        <a:accent3>
          <a:srgbClr xmlns:mc="http://schemas.openxmlformats.org/markup-compatibility/2006" xmlns:a14="http://schemas.microsoft.com/office/drawing/2010/main" val="C5AA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FFB9B0" mc:Ignorable=""/>
        </a:accent5>
        <a:accent6>
          <a:srgbClr xmlns:mc="http://schemas.openxmlformats.org/markup-compatibility/2006" xmlns:a14="http://schemas.microsoft.com/office/drawing/2010/main" val="AC6D56" mc:Ignorable=""/>
        </a:accent6>
        <a:hlink>
          <a:srgbClr xmlns:mc="http://schemas.openxmlformats.org/markup-compatibility/2006" xmlns:a14="http://schemas.microsoft.com/office/drawing/2010/main" val="FFFFCC" mc:Ignorable=""/>
        </a:hlink>
        <a:folHlink>
          <a:srgbClr xmlns:mc="http://schemas.openxmlformats.org/markup-compatibility/2006" xmlns:a14="http://schemas.microsoft.com/office/drawing/2010/main" val="FFCC00" mc:Ignorable=""/>
        </a:folHlink>
      </a:clrScheme>
      <a:clrMap bg1="dk2" tx1="lt1" bg2="dk1" tx2="lt2" accent1="accent1" accent2="accent2" accent3="accent3" accent4="accent4" accent5="accent5" accent6="accent6" hlink="hlink" folHlink="folHlink"/>
    </a:extraClrScheme>
    <a:extraClrScheme>
      <a:clrScheme name="Stream 6">
        <a:dk1>
          <a:srgbClr xmlns:mc="http://schemas.openxmlformats.org/markup-compatibility/2006" xmlns:a14="http://schemas.microsoft.com/office/drawing/2010/main" val="5E4444" mc:Ignorable=""/>
        </a:dk1>
        <a:lt1>
          <a:srgbClr xmlns:mc="http://schemas.openxmlformats.org/markup-compatibility/2006" xmlns:a14="http://schemas.microsoft.com/office/drawing/2010/main" val="F7F3F3" mc:Ignorable=""/>
        </a:lt1>
        <a:dk2>
          <a:srgbClr xmlns:mc="http://schemas.openxmlformats.org/markup-compatibility/2006" xmlns:a14="http://schemas.microsoft.com/office/drawing/2010/main" val="8A6362" mc:Ignorable=""/>
        </a:dk2>
        <a:lt2>
          <a:srgbClr xmlns:mc="http://schemas.openxmlformats.org/markup-compatibility/2006" xmlns:a14="http://schemas.microsoft.com/office/drawing/2010/main" val="D8C1BA" mc:Ignorable=""/>
        </a:lt2>
        <a:accent1>
          <a:srgbClr xmlns:mc="http://schemas.openxmlformats.org/markup-compatibility/2006" xmlns:a14="http://schemas.microsoft.com/office/drawing/2010/main" val="CC6600" mc:Ignorable=""/>
        </a:accent1>
        <a:accent2>
          <a:srgbClr xmlns:mc="http://schemas.openxmlformats.org/markup-compatibility/2006" xmlns:a14="http://schemas.microsoft.com/office/drawing/2010/main" val="C16059" mc:Ignorable=""/>
        </a:accent2>
        <a:accent3>
          <a:srgbClr xmlns:mc="http://schemas.openxmlformats.org/markup-compatibility/2006" xmlns:a14="http://schemas.microsoft.com/office/drawing/2010/main" val="C4B7B7" mc:Ignorable=""/>
        </a:accent3>
        <a:accent4>
          <a:srgbClr xmlns:mc="http://schemas.openxmlformats.org/markup-compatibility/2006" xmlns:a14="http://schemas.microsoft.com/office/drawing/2010/main" val="D3D0D0" mc:Ignorable=""/>
        </a:accent4>
        <a:accent5>
          <a:srgbClr xmlns:mc="http://schemas.openxmlformats.org/markup-compatibility/2006" xmlns:a14="http://schemas.microsoft.com/office/drawing/2010/main" val="E2B8AA" mc:Ignorable=""/>
        </a:accent5>
        <a:accent6>
          <a:srgbClr xmlns:mc="http://schemas.openxmlformats.org/markup-compatibility/2006" xmlns:a14="http://schemas.microsoft.com/office/drawing/2010/main" val="AF5650" mc:Ignorable=""/>
        </a:accent6>
        <a:hlink>
          <a:srgbClr xmlns:mc="http://schemas.openxmlformats.org/markup-compatibility/2006" xmlns:a14="http://schemas.microsoft.com/office/drawing/2010/main" val="FFCC00" mc:Ignorable=""/>
        </a:hlink>
        <a:folHlink>
          <a:srgbClr xmlns:mc="http://schemas.openxmlformats.org/markup-compatibility/2006" xmlns:a14="http://schemas.microsoft.com/office/drawing/2010/main" val="CBB557" mc:Ignorable=""/>
        </a:folHlink>
      </a:clrScheme>
      <a:clrMap bg1="dk2" tx1="lt1" bg2="dk1" tx2="lt2" accent1="accent1" accent2="accent2" accent3="accent3" accent4="accent4" accent5="accent5" accent6="accent6" hlink="hlink" folHlink="folHlink"/>
    </a:extraClrScheme>
    <a:extraClrScheme>
      <a:clrScheme name="Stream 7">
        <a:dk1>
          <a:srgbClr xmlns:mc="http://schemas.openxmlformats.org/markup-compatibility/2006" xmlns:a14="http://schemas.microsoft.com/office/drawing/2010/main" val="7F6737"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BFA673" mc:Ignorable=""/>
        </a:dk2>
        <a:lt2>
          <a:srgbClr xmlns:mc="http://schemas.openxmlformats.org/markup-compatibility/2006" xmlns:a14="http://schemas.microsoft.com/office/drawing/2010/main" val="E6E3AA" mc:Ignorable=""/>
        </a:lt2>
        <a:accent1>
          <a:srgbClr xmlns:mc="http://schemas.openxmlformats.org/markup-compatibility/2006" xmlns:a14="http://schemas.microsoft.com/office/drawing/2010/main" val="FFCC00" mc:Ignorable=""/>
        </a:accent1>
        <a:accent2>
          <a:srgbClr xmlns:mc="http://schemas.openxmlformats.org/markup-compatibility/2006" xmlns:a14="http://schemas.microsoft.com/office/drawing/2010/main" val="808000" mc:Ignorable=""/>
        </a:accent2>
        <a:accent3>
          <a:srgbClr xmlns:mc="http://schemas.openxmlformats.org/markup-compatibility/2006" xmlns:a14="http://schemas.microsoft.com/office/drawing/2010/main" val="DCD0B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FFE2AA" mc:Ignorable=""/>
        </a:accent5>
        <a:accent6>
          <a:srgbClr xmlns:mc="http://schemas.openxmlformats.org/markup-compatibility/2006" xmlns:a14="http://schemas.microsoft.com/office/drawing/2010/main" val="737300" mc:Ignorable=""/>
        </a:accent6>
        <a:hlink>
          <a:srgbClr xmlns:mc="http://schemas.openxmlformats.org/markup-compatibility/2006" xmlns:a14="http://schemas.microsoft.com/office/drawing/2010/main" val="784700" mc:Ignorable=""/>
        </a:hlink>
        <a:folHlink>
          <a:srgbClr xmlns:mc="http://schemas.openxmlformats.org/markup-compatibility/2006" xmlns:a14="http://schemas.microsoft.com/office/drawing/2010/main" val="9A7200" mc:Ignorable=""/>
        </a:folHlink>
      </a:clrScheme>
      <a:clrMap bg1="dk2" tx1="lt1" bg2="dk1" tx2="lt2" accent1="accent1" accent2="accent2" accent3="accent3" accent4="accent4" accent5="accent5" accent6="accent6" hlink="hlink" folHlink="folHlink"/>
    </a:extraClrScheme>
    <a:extraClrScheme>
      <a:clrScheme name="Stream 8">
        <a:dk1>
          <a:srgbClr xmlns:mc="http://schemas.openxmlformats.org/markup-compatibility/2006" xmlns:a14="http://schemas.microsoft.com/office/drawing/2010/main" val="4B2500" mc:Ignorable=""/>
        </a:dk1>
        <a:lt1>
          <a:srgbClr xmlns:mc="http://schemas.openxmlformats.org/markup-compatibility/2006" xmlns:a14="http://schemas.microsoft.com/office/drawing/2010/main" val="F9F0D3" mc:Ignorable=""/>
        </a:lt1>
        <a:dk2>
          <a:srgbClr xmlns:mc="http://schemas.openxmlformats.org/markup-compatibility/2006" xmlns:a14="http://schemas.microsoft.com/office/drawing/2010/main" val="A69564" mc:Ignorable=""/>
        </a:dk2>
        <a:lt2>
          <a:srgbClr xmlns:mc="http://schemas.openxmlformats.org/markup-compatibility/2006" xmlns:a14="http://schemas.microsoft.com/office/drawing/2010/main" val="EFDEAF" mc:Ignorable=""/>
        </a:lt2>
        <a:accent1>
          <a:srgbClr xmlns:mc="http://schemas.openxmlformats.org/markup-compatibility/2006" xmlns:a14="http://schemas.microsoft.com/office/drawing/2010/main" val="FFFFE3" mc:Ignorable=""/>
        </a:accent1>
        <a:accent2>
          <a:srgbClr xmlns:mc="http://schemas.openxmlformats.org/markup-compatibility/2006" xmlns:a14="http://schemas.microsoft.com/office/drawing/2010/main" val="BFBFA7" mc:Ignorable=""/>
        </a:accent2>
        <a:accent3>
          <a:srgbClr xmlns:mc="http://schemas.openxmlformats.org/markup-compatibility/2006" xmlns:a14="http://schemas.microsoft.com/office/drawing/2010/main" val="FBF6E6" mc:Ignorable=""/>
        </a:accent3>
        <a:accent4>
          <a:srgbClr xmlns:mc="http://schemas.openxmlformats.org/markup-compatibility/2006" xmlns:a14="http://schemas.microsoft.com/office/drawing/2010/main" val="3F1E00" mc:Ignorable=""/>
        </a:accent4>
        <a:accent5>
          <a:srgbClr xmlns:mc="http://schemas.openxmlformats.org/markup-compatibility/2006" xmlns:a14="http://schemas.microsoft.com/office/drawing/2010/main" val="FFFFEF" mc:Ignorable=""/>
        </a:accent5>
        <a:accent6>
          <a:srgbClr xmlns:mc="http://schemas.openxmlformats.org/markup-compatibility/2006" xmlns:a14="http://schemas.microsoft.com/office/drawing/2010/main" val="ADAD97" mc:Ignorable=""/>
        </a:accent6>
        <a:hlink>
          <a:srgbClr xmlns:mc="http://schemas.openxmlformats.org/markup-compatibility/2006" xmlns:a14="http://schemas.microsoft.com/office/drawing/2010/main" val="7B6D47" mc:Ignorable=""/>
        </a:hlink>
        <a:folHlink>
          <a:srgbClr xmlns:mc="http://schemas.openxmlformats.org/markup-compatibility/2006" xmlns:a14="http://schemas.microsoft.com/office/drawing/2010/main" val="A99D2F" mc:Ignorable=""/>
        </a:folHlink>
      </a:clrScheme>
      <a:clrMap bg1="lt1" tx1="dk1" bg2="lt2" tx2="dk2" accent1="accent1" accent2="accent2" accent3="accent3" accent4="accent4" accent5="accent5" accent6="accent6" hlink="hlink" folHlink="folHlink"/>
    </a:extraClrScheme>
    <a:extraClrScheme>
      <a:clrScheme name="Stream 9">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808080" mc:Ignorable=""/>
        </a:lt2>
        <a:accent1>
          <a:srgbClr xmlns:mc="http://schemas.openxmlformats.org/markup-compatibility/2006" xmlns:a14="http://schemas.microsoft.com/office/drawing/2010/main" val="CCECFF" mc:Ignorable=""/>
        </a:accent1>
        <a:accent2>
          <a:srgbClr xmlns:mc="http://schemas.openxmlformats.org/markup-compatibility/2006" xmlns:a14="http://schemas.microsoft.com/office/drawing/2010/main" val="333399" mc:Ignorable=""/>
        </a:accent2>
        <a:accent3>
          <a:srgbClr xmlns:mc="http://schemas.openxmlformats.org/markup-compatibility/2006" xmlns:a14="http://schemas.microsoft.com/office/drawing/2010/main" val="FFFFFF"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E2F4FF" mc:Ignorable=""/>
        </a:accent5>
        <a:accent6>
          <a:srgbClr xmlns:mc="http://schemas.openxmlformats.org/markup-compatibility/2006" xmlns:a14="http://schemas.microsoft.com/office/drawing/2010/main" val="2D2D8A" mc:Ignorable=""/>
        </a:accent6>
        <a:hlink>
          <a:srgbClr xmlns:mc="http://schemas.openxmlformats.org/markup-compatibility/2006" xmlns:a14="http://schemas.microsoft.com/office/drawing/2010/main" val="6600FF" mc:Ignorable=""/>
        </a:hlink>
        <a:folHlink>
          <a:srgbClr xmlns:mc="http://schemas.openxmlformats.org/markup-compatibility/2006" xmlns:a14="http://schemas.microsoft.com/office/drawing/2010/main" val="009900" mc:Ignorable=""/>
        </a:folHlink>
      </a:clrScheme>
      <a:clrMap bg1="lt1" tx1="dk1" bg2="lt2" tx2="dk2" accent1="accent1" accent2="accent2" accent3="accent3" accent4="accent4" accent5="accent5" accent6="accent6" hlink="hlink" folHlink="folHlink"/>
    </a:extraClrScheme>
    <a:extraClrScheme>
      <a:clrScheme name="Stream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liff">
  <a:themeElements>
    <a:clrScheme name="Cliff 5">
      <a:dk1>
        <a:srgbClr xmlns:mc="http://schemas.openxmlformats.org/markup-compatibility/2006" xmlns:a14="http://schemas.microsoft.com/office/drawing/2010/main" val="009999" mc:Ignorable=""/>
      </a:dk1>
      <a:lt1>
        <a:srgbClr xmlns:mc="http://schemas.openxmlformats.org/markup-compatibility/2006" xmlns:a14="http://schemas.microsoft.com/office/drawing/2010/main" val="EAEAEA" mc:Ignorable=""/>
      </a:lt1>
      <a:dk2>
        <a:srgbClr xmlns:mc="http://schemas.openxmlformats.org/markup-compatibility/2006" xmlns:a14="http://schemas.microsoft.com/office/drawing/2010/main" val="006666"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339966" mc:Ignorable=""/>
      </a:accent1>
      <a:accent2>
        <a:srgbClr xmlns:mc="http://schemas.openxmlformats.org/markup-compatibility/2006" xmlns:a14="http://schemas.microsoft.com/office/drawing/2010/main" val="5E855B" mc:Ignorable=""/>
      </a:accent2>
      <a:accent3>
        <a:srgbClr xmlns:mc="http://schemas.openxmlformats.org/markup-compatibility/2006" xmlns:a14="http://schemas.microsoft.com/office/drawing/2010/main" val="AAB8B8" mc:Ignorable=""/>
      </a:accent3>
      <a:accent4>
        <a:srgbClr xmlns:mc="http://schemas.openxmlformats.org/markup-compatibility/2006" xmlns:a14="http://schemas.microsoft.com/office/drawing/2010/main" val="C8C8C8" mc:Ignorable=""/>
      </a:accent4>
      <a:accent5>
        <a:srgbClr xmlns:mc="http://schemas.openxmlformats.org/markup-compatibility/2006" xmlns:a14="http://schemas.microsoft.com/office/drawing/2010/main" val="ADCAB8" mc:Ignorable=""/>
      </a:accent5>
      <a:accent6>
        <a:srgbClr xmlns:mc="http://schemas.openxmlformats.org/markup-compatibility/2006" xmlns:a14="http://schemas.microsoft.com/office/drawing/2010/main" val="547852" mc:Ignorable=""/>
      </a:accent6>
      <a:hlink>
        <a:srgbClr xmlns:mc="http://schemas.openxmlformats.org/markup-compatibility/2006" xmlns:a14="http://schemas.microsoft.com/office/drawing/2010/main" val="EEC85E" mc:Ignorable=""/>
      </a:hlink>
      <a:folHlink>
        <a:srgbClr xmlns:mc="http://schemas.openxmlformats.org/markup-compatibility/2006" xmlns:a14="http://schemas.microsoft.com/office/drawing/2010/main" val="AA8456" mc:Ignorable=""/>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liff 1">
        <a:dk1>
          <a:srgbClr xmlns:mc="http://schemas.openxmlformats.org/markup-compatibility/2006" xmlns:a14="http://schemas.microsoft.com/office/drawing/2010/main" val="5B5B49" mc:Ignorable=""/>
        </a:dk1>
        <a:lt1>
          <a:srgbClr xmlns:mc="http://schemas.openxmlformats.org/markup-compatibility/2006" xmlns:a14="http://schemas.microsoft.com/office/drawing/2010/main" val="DDDDDD" mc:Ignorable=""/>
        </a:lt1>
        <a:dk2>
          <a:srgbClr xmlns:mc="http://schemas.openxmlformats.org/markup-compatibility/2006" xmlns:a14="http://schemas.microsoft.com/office/drawing/2010/main" val="2B2A00" mc:Ignorable=""/>
        </a:dk2>
        <a:lt2>
          <a:srgbClr xmlns:mc="http://schemas.openxmlformats.org/markup-compatibility/2006" xmlns:a14="http://schemas.microsoft.com/office/drawing/2010/main" val="E0DFBE" mc:Ignorable=""/>
        </a:lt2>
        <a:accent1>
          <a:srgbClr xmlns:mc="http://schemas.openxmlformats.org/markup-compatibility/2006" xmlns:a14="http://schemas.microsoft.com/office/drawing/2010/main" val="878543" mc:Ignorable=""/>
        </a:accent1>
        <a:accent2>
          <a:srgbClr xmlns:mc="http://schemas.openxmlformats.org/markup-compatibility/2006" xmlns:a14="http://schemas.microsoft.com/office/drawing/2010/main" val="716E00" mc:Ignorable=""/>
        </a:accent2>
        <a:accent3>
          <a:srgbClr xmlns:mc="http://schemas.openxmlformats.org/markup-compatibility/2006" xmlns:a14="http://schemas.microsoft.com/office/drawing/2010/main" val="ACACAA" mc:Ignorable=""/>
        </a:accent3>
        <a:accent4>
          <a:srgbClr xmlns:mc="http://schemas.openxmlformats.org/markup-compatibility/2006" xmlns:a14="http://schemas.microsoft.com/office/drawing/2010/main" val="BDBDBD" mc:Ignorable=""/>
        </a:accent4>
        <a:accent5>
          <a:srgbClr xmlns:mc="http://schemas.openxmlformats.org/markup-compatibility/2006" xmlns:a14="http://schemas.microsoft.com/office/drawing/2010/main" val="C3C2B0" mc:Ignorable=""/>
        </a:accent5>
        <a:accent6>
          <a:srgbClr xmlns:mc="http://schemas.openxmlformats.org/markup-compatibility/2006" xmlns:a14="http://schemas.microsoft.com/office/drawing/2010/main" val="666300" mc:Ignorable=""/>
        </a:accent6>
        <a:hlink>
          <a:srgbClr xmlns:mc="http://schemas.openxmlformats.org/markup-compatibility/2006" xmlns:a14="http://schemas.microsoft.com/office/drawing/2010/main" val="CC9900" mc:Ignorable=""/>
        </a:hlink>
        <a:folHlink>
          <a:srgbClr xmlns:mc="http://schemas.openxmlformats.org/markup-compatibility/2006" xmlns:a14="http://schemas.microsoft.com/office/drawing/2010/main" val="996600" mc:Ignorable=""/>
        </a:folHlink>
      </a:clrScheme>
      <a:clrMap bg1="dk2" tx1="lt1" bg2="dk1" tx2="lt2" accent1="accent1" accent2="accent2" accent3="accent3" accent4="accent4" accent5="accent5" accent6="accent6" hlink="hlink" folHlink="folHlink"/>
    </a:extraClrScheme>
    <a:extraClrScheme>
      <a:clrScheme name="Cliff 2">
        <a:dk1>
          <a:srgbClr xmlns:mc="http://schemas.openxmlformats.org/markup-compatibility/2006" xmlns:a14="http://schemas.microsoft.com/office/drawing/2010/main" val="746354"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523E26" mc:Ignorable=""/>
        </a:dk2>
        <a:lt2>
          <a:srgbClr xmlns:mc="http://schemas.openxmlformats.org/markup-compatibility/2006" xmlns:a14="http://schemas.microsoft.com/office/drawing/2010/main" val="E1DFAF" mc:Ignorable=""/>
        </a:lt2>
        <a:accent1>
          <a:srgbClr xmlns:mc="http://schemas.openxmlformats.org/markup-compatibility/2006" xmlns:a14="http://schemas.microsoft.com/office/drawing/2010/main" val="CC9900" mc:Ignorable=""/>
        </a:accent1>
        <a:accent2>
          <a:srgbClr xmlns:mc="http://schemas.openxmlformats.org/markup-compatibility/2006" xmlns:a14="http://schemas.microsoft.com/office/drawing/2010/main" val="669900" mc:Ignorable=""/>
        </a:accent2>
        <a:accent3>
          <a:srgbClr xmlns:mc="http://schemas.openxmlformats.org/markup-compatibility/2006" xmlns:a14="http://schemas.microsoft.com/office/drawing/2010/main" val="B3AF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E2CAAA" mc:Ignorable=""/>
        </a:accent5>
        <a:accent6>
          <a:srgbClr xmlns:mc="http://schemas.openxmlformats.org/markup-compatibility/2006" xmlns:a14="http://schemas.microsoft.com/office/drawing/2010/main" val="5C8A00" mc:Ignorable=""/>
        </a:accent6>
        <a:hlink>
          <a:srgbClr xmlns:mc="http://schemas.openxmlformats.org/markup-compatibility/2006" xmlns:a14="http://schemas.microsoft.com/office/drawing/2010/main" val="CCCC00" mc:Ignorable=""/>
        </a:hlink>
        <a:folHlink>
          <a:srgbClr xmlns:mc="http://schemas.openxmlformats.org/markup-compatibility/2006" xmlns:a14="http://schemas.microsoft.com/office/drawing/2010/main" val="AC7934" mc:Ignorable=""/>
        </a:folHlink>
      </a:clrScheme>
      <a:clrMap bg1="dk2" tx1="lt1" bg2="dk1" tx2="lt2" accent1="accent1" accent2="accent2" accent3="accent3" accent4="accent4" accent5="accent5" accent6="accent6" hlink="hlink" folHlink="folHlink"/>
    </a:extraClrScheme>
    <a:extraClrScheme>
      <a:clrScheme name="Cliff 3">
        <a:dk1>
          <a:srgbClr xmlns:mc="http://schemas.openxmlformats.org/markup-compatibility/2006" xmlns:a14="http://schemas.microsoft.com/office/drawing/2010/main" val="667B5B" mc:Ignorable=""/>
        </a:dk1>
        <a:lt1>
          <a:srgbClr xmlns:mc="http://schemas.openxmlformats.org/markup-compatibility/2006" xmlns:a14="http://schemas.microsoft.com/office/drawing/2010/main" val="E6E6DA" mc:Ignorable=""/>
        </a:lt1>
        <a:dk2>
          <a:srgbClr xmlns:mc="http://schemas.openxmlformats.org/markup-compatibility/2006" xmlns:a14="http://schemas.microsoft.com/office/drawing/2010/main" val="295200" mc:Ignorable=""/>
        </a:dk2>
        <a:lt2>
          <a:srgbClr xmlns:mc="http://schemas.openxmlformats.org/markup-compatibility/2006" xmlns:a14="http://schemas.microsoft.com/office/drawing/2010/main" val="F3F2D9" mc:Ignorable=""/>
        </a:lt2>
        <a:accent1>
          <a:srgbClr xmlns:mc="http://schemas.openxmlformats.org/markup-compatibility/2006" xmlns:a14="http://schemas.microsoft.com/office/drawing/2010/main" val="808000" mc:Ignorable=""/>
        </a:accent1>
        <a:accent2>
          <a:srgbClr xmlns:mc="http://schemas.openxmlformats.org/markup-compatibility/2006" xmlns:a14="http://schemas.microsoft.com/office/drawing/2010/main" val="838D75" mc:Ignorable=""/>
        </a:accent2>
        <a:accent3>
          <a:srgbClr xmlns:mc="http://schemas.openxmlformats.org/markup-compatibility/2006" xmlns:a14="http://schemas.microsoft.com/office/drawing/2010/main" val="ACB3AA" mc:Ignorable=""/>
        </a:accent3>
        <a:accent4>
          <a:srgbClr xmlns:mc="http://schemas.openxmlformats.org/markup-compatibility/2006" xmlns:a14="http://schemas.microsoft.com/office/drawing/2010/main" val="C4C4BA" mc:Ignorable=""/>
        </a:accent4>
        <a:accent5>
          <a:srgbClr xmlns:mc="http://schemas.openxmlformats.org/markup-compatibility/2006" xmlns:a14="http://schemas.microsoft.com/office/drawing/2010/main" val="C0C0AA" mc:Ignorable=""/>
        </a:accent5>
        <a:accent6>
          <a:srgbClr xmlns:mc="http://schemas.openxmlformats.org/markup-compatibility/2006" xmlns:a14="http://schemas.microsoft.com/office/drawing/2010/main" val="767F69" mc:Ignorable=""/>
        </a:accent6>
        <a:hlink>
          <a:srgbClr xmlns:mc="http://schemas.openxmlformats.org/markup-compatibility/2006" xmlns:a14="http://schemas.microsoft.com/office/drawing/2010/main" val="33CC33" mc:Ignorable=""/>
        </a:hlink>
        <a:folHlink>
          <a:srgbClr xmlns:mc="http://schemas.openxmlformats.org/markup-compatibility/2006" xmlns:a14="http://schemas.microsoft.com/office/drawing/2010/main" val="339966" mc:Ignorable=""/>
        </a:folHlink>
      </a:clrScheme>
      <a:clrMap bg1="dk2" tx1="lt1" bg2="dk1" tx2="lt2" accent1="accent1" accent2="accent2" accent3="accent3" accent4="accent4" accent5="accent5" accent6="accent6" hlink="hlink" folHlink="folHlink"/>
    </a:extraClrScheme>
    <a:extraClrScheme>
      <a:clrScheme name="Cliff 4">
        <a:dk1>
          <a:srgbClr xmlns:mc="http://schemas.openxmlformats.org/markup-compatibility/2006" xmlns:a14="http://schemas.microsoft.com/office/drawing/2010/main" val="86615A"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633427" mc:Ignorable=""/>
        </a:dk2>
        <a:lt2>
          <a:srgbClr xmlns:mc="http://schemas.openxmlformats.org/markup-compatibility/2006" xmlns:a14="http://schemas.microsoft.com/office/drawing/2010/main" val="E9DDCD" mc:Ignorable=""/>
        </a:lt2>
        <a:accent1>
          <a:srgbClr xmlns:mc="http://schemas.openxmlformats.org/markup-compatibility/2006" xmlns:a14="http://schemas.microsoft.com/office/drawing/2010/main" val="A34545" mc:Ignorable=""/>
        </a:accent1>
        <a:accent2>
          <a:srgbClr xmlns:mc="http://schemas.openxmlformats.org/markup-compatibility/2006" xmlns:a14="http://schemas.microsoft.com/office/drawing/2010/main" val="C86400" mc:Ignorable=""/>
        </a:accent2>
        <a:accent3>
          <a:srgbClr xmlns:mc="http://schemas.openxmlformats.org/markup-compatibility/2006" xmlns:a14="http://schemas.microsoft.com/office/drawing/2010/main" val="B7AE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EB0B0" mc:Ignorable=""/>
        </a:accent5>
        <a:accent6>
          <a:srgbClr xmlns:mc="http://schemas.openxmlformats.org/markup-compatibility/2006" xmlns:a14="http://schemas.microsoft.com/office/drawing/2010/main" val="B55A00" mc:Ignorable=""/>
        </a:accent6>
        <a:hlink>
          <a:srgbClr xmlns:mc="http://schemas.openxmlformats.org/markup-compatibility/2006" xmlns:a14="http://schemas.microsoft.com/office/drawing/2010/main" val="ECAE00" mc:Ignorable=""/>
        </a:hlink>
        <a:folHlink>
          <a:srgbClr xmlns:mc="http://schemas.openxmlformats.org/markup-compatibility/2006" xmlns:a14="http://schemas.microsoft.com/office/drawing/2010/main" val="BAA88A" mc:Ignorable=""/>
        </a:folHlink>
      </a:clrScheme>
      <a:clrMap bg1="dk2" tx1="lt1" bg2="dk1" tx2="lt2" accent1="accent1" accent2="accent2" accent3="accent3" accent4="accent4" accent5="accent5" accent6="accent6" hlink="hlink" folHlink="folHlink"/>
    </a:extraClrScheme>
    <a:extraClrScheme>
      <a:clrScheme name="Cliff 5">
        <a:dk1>
          <a:srgbClr xmlns:mc="http://schemas.openxmlformats.org/markup-compatibility/2006" xmlns:a14="http://schemas.microsoft.com/office/drawing/2010/main" val="009999" mc:Ignorable=""/>
        </a:dk1>
        <a:lt1>
          <a:srgbClr xmlns:mc="http://schemas.openxmlformats.org/markup-compatibility/2006" xmlns:a14="http://schemas.microsoft.com/office/drawing/2010/main" val="EAEAEA" mc:Ignorable=""/>
        </a:lt1>
        <a:dk2>
          <a:srgbClr xmlns:mc="http://schemas.openxmlformats.org/markup-compatibility/2006" xmlns:a14="http://schemas.microsoft.com/office/drawing/2010/main" val="006666"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339966" mc:Ignorable=""/>
        </a:accent1>
        <a:accent2>
          <a:srgbClr xmlns:mc="http://schemas.openxmlformats.org/markup-compatibility/2006" xmlns:a14="http://schemas.microsoft.com/office/drawing/2010/main" val="5E855B" mc:Ignorable=""/>
        </a:accent2>
        <a:accent3>
          <a:srgbClr xmlns:mc="http://schemas.openxmlformats.org/markup-compatibility/2006" xmlns:a14="http://schemas.microsoft.com/office/drawing/2010/main" val="AAB8B8" mc:Ignorable=""/>
        </a:accent3>
        <a:accent4>
          <a:srgbClr xmlns:mc="http://schemas.openxmlformats.org/markup-compatibility/2006" xmlns:a14="http://schemas.microsoft.com/office/drawing/2010/main" val="C8C8C8" mc:Ignorable=""/>
        </a:accent4>
        <a:accent5>
          <a:srgbClr xmlns:mc="http://schemas.openxmlformats.org/markup-compatibility/2006" xmlns:a14="http://schemas.microsoft.com/office/drawing/2010/main" val="ADCAB8" mc:Ignorable=""/>
        </a:accent5>
        <a:accent6>
          <a:srgbClr xmlns:mc="http://schemas.openxmlformats.org/markup-compatibility/2006" xmlns:a14="http://schemas.microsoft.com/office/drawing/2010/main" val="547852" mc:Ignorable=""/>
        </a:accent6>
        <a:hlink>
          <a:srgbClr xmlns:mc="http://schemas.openxmlformats.org/markup-compatibility/2006" xmlns:a14="http://schemas.microsoft.com/office/drawing/2010/main" val="EEC85E" mc:Ignorable=""/>
        </a:hlink>
        <a:folHlink>
          <a:srgbClr xmlns:mc="http://schemas.openxmlformats.org/markup-compatibility/2006" xmlns:a14="http://schemas.microsoft.com/office/drawing/2010/main" val="AA8456" mc:Ignorable=""/>
        </a:folHlink>
      </a:clrScheme>
      <a:clrMap bg1="dk2" tx1="lt1" bg2="dk1" tx2="lt2" accent1="accent1" accent2="accent2" accent3="accent3" accent4="accent4" accent5="accent5" accent6="accent6" hlink="hlink" folHlink="folHlink"/>
    </a:extraClrScheme>
    <a:extraClrScheme>
      <a:clrScheme name="Cliff 6">
        <a:dk1>
          <a:srgbClr xmlns:mc="http://schemas.openxmlformats.org/markup-compatibility/2006" xmlns:a14="http://schemas.microsoft.com/office/drawing/2010/main" val="B8A47C"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A68A58" mc:Ignorable=""/>
        </a:dk2>
        <a:lt2>
          <a:srgbClr xmlns:mc="http://schemas.openxmlformats.org/markup-compatibility/2006" xmlns:a14="http://schemas.microsoft.com/office/drawing/2010/main" val="DAD79C" mc:Ignorable=""/>
        </a:lt2>
        <a:accent1>
          <a:srgbClr xmlns:mc="http://schemas.openxmlformats.org/markup-compatibility/2006" xmlns:a14="http://schemas.microsoft.com/office/drawing/2010/main" val="816B35" mc:Ignorable=""/>
        </a:accent1>
        <a:accent2>
          <a:srgbClr xmlns:mc="http://schemas.openxmlformats.org/markup-compatibility/2006" xmlns:a14="http://schemas.microsoft.com/office/drawing/2010/main" val="FFCC00" mc:Ignorable=""/>
        </a:accent2>
        <a:accent3>
          <a:srgbClr xmlns:mc="http://schemas.openxmlformats.org/markup-compatibility/2006" xmlns:a14="http://schemas.microsoft.com/office/drawing/2010/main" val="D0C4B4"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1BAAE" mc:Ignorable=""/>
        </a:accent5>
        <a:accent6>
          <a:srgbClr xmlns:mc="http://schemas.openxmlformats.org/markup-compatibility/2006" xmlns:a14="http://schemas.microsoft.com/office/drawing/2010/main" val="E7B900" mc:Ignorable=""/>
        </a:accent6>
        <a:hlink>
          <a:srgbClr xmlns:mc="http://schemas.openxmlformats.org/markup-compatibility/2006" xmlns:a14="http://schemas.microsoft.com/office/drawing/2010/main" val="0066CC" mc:Ignorable=""/>
        </a:hlink>
        <a:folHlink>
          <a:srgbClr xmlns:mc="http://schemas.openxmlformats.org/markup-compatibility/2006" xmlns:a14="http://schemas.microsoft.com/office/drawing/2010/main" val="009900" mc:Ignorable=""/>
        </a:folHlink>
      </a:clrScheme>
      <a:clrMap bg1="dk2" tx1="lt1" bg2="dk1" tx2="lt2" accent1="accent1" accent2="accent2" accent3="accent3" accent4="accent4" accent5="accent5" accent6="accent6" hlink="hlink" folHlink="folHlink"/>
    </a:extraClrScheme>
    <a:extraClrScheme>
      <a:clrScheme name="Cliff 7">
        <a:dk1>
          <a:srgbClr xmlns:mc="http://schemas.openxmlformats.org/markup-compatibility/2006" xmlns:a14="http://schemas.microsoft.com/office/drawing/2010/main" val="336699" mc:Ignorable=""/>
        </a:dk1>
        <a:lt1>
          <a:srgbClr xmlns:mc="http://schemas.openxmlformats.org/markup-compatibility/2006" xmlns:a14="http://schemas.microsoft.com/office/drawing/2010/main" val="F8F8F8" mc:Ignorable=""/>
        </a:lt1>
        <a:dk2>
          <a:srgbClr xmlns:mc="http://schemas.openxmlformats.org/markup-compatibility/2006" xmlns:a14="http://schemas.microsoft.com/office/drawing/2010/main" val="003366" mc:Ignorable=""/>
        </a:dk2>
        <a:lt2>
          <a:srgbClr xmlns:mc="http://schemas.openxmlformats.org/markup-compatibility/2006" xmlns:a14="http://schemas.microsoft.com/office/drawing/2010/main" val="D1DDD4" mc:Ignorable=""/>
        </a:lt2>
        <a:accent1>
          <a:srgbClr xmlns:mc="http://schemas.openxmlformats.org/markup-compatibility/2006" xmlns:a14="http://schemas.microsoft.com/office/drawing/2010/main" val="3399FF" mc:Ignorable=""/>
        </a:accent1>
        <a:accent2>
          <a:srgbClr xmlns:mc="http://schemas.openxmlformats.org/markup-compatibility/2006" xmlns:a14="http://schemas.microsoft.com/office/drawing/2010/main" val="006699" mc:Ignorable=""/>
        </a:accent2>
        <a:accent3>
          <a:srgbClr xmlns:mc="http://schemas.openxmlformats.org/markup-compatibility/2006" xmlns:a14="http://schemas.microsoft.com/office/drawing/2010/main" val="AAADB8" mc:Ignorable=""/>
        </a:accent3>
        <a:accent4>
          <a:srgbClr xmlns:mc="http://schemas.openxmlformats.org/markup-compatibility/2006" xmlns:a14="http://schemas.microsoft.com/office/drawing/2010/main" val="D4D4D4" mc:Ignorable=""/>
        </a:accent4>
        <a:accent5>
          <a:srgbClr xmlns:mc="http://schemas.openxmlformats.org/markup-compatibility/2006" xmlns:a14="http://schemas.microsoft.com/office/drawing/2010/main" val="ADCAFF" mc:Ignorable=""/>
        </a:accent5>
        <a:accent6>
          <a:srgbClr xmlns:mc="http://schemas.openxmlformats.org/markup-compatibility/2006" xmlns:a14="http://schemas.microsoft.com/office/drawing/2010/main" val="005C8A" mc:Ignorable=""/>
        </a:accent6>
        <a:hlink>
          <a:srgbClr xmlns:mc="http://schemas.openxmlformats.org/markup-compatibility/2006" xmlns:a14="http://schemas.microsoft.com/office/drawing/2010/main" val="86C0CE" mc:Ignorable=""/>
        </a:hlink>
        <a:folHlink>
          <a:srgbClr xmlns:mc="http://schemas.openxmlformats.org/markup-compatibility/2006" xmlns:a14="http://schemas.microsoft.com/office/drawing/2010/main" val="008080" mc:Ignorable=""/>
        </a:folHlink>
      </a:clrScheme>
      <a:clrMap bg1="dk2" tx1="lt1" bg2="dk1" tx2="lt2" accent1="accent1" accent2="accent2" accent3="accent3" accent4="accent4" accent5="accent5" accent6="accent6" hlink="hlink" folHlink="folHlink"/>
    </a:extraClrScheme>
    <a:extraClrScheme>
      <a:clrScheme name="Cliff 8">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oncourse">
  <a:themeElements>
    <a:clrScheme name="Concourse">
      <a:dk1>
        <a:sysClr val="windowText" lastClr="000000"/>
      </a:dk1>
      <a:lt1>
        <a:sysClr val="window" lastClr="FFFFFF"/>
      </a:lt1>
      <a:dk2>
        <a:srgbClr xmlns:mc="http://schemas.openxmlformats.org/markup-compatibility/2006" xmlns:a14="http://schemas.microsoft.com/office/drawing/2010/main" val="464646" mc:Ignorable=""/>
      </a:dk2>
      <a:lt2>
        <a:srgbClr xmlns:mc="http://schemas.openxmlformats.org/markup-compatibility/2006" xmlns:a14="http://schemas.microsoft.com/office/drawing/2010/main" val="DEF5FA" mc:Ignorable=""/>
      </a:lt2>
      <a:accent1>
        <a:srgbClr xmlns:mc="http://schemas.openxmlformats.org/markup-compatibility/2006" xmlns:a14="http://schemas.microsoft.com/office/drawing/2010/main" val="2DA2BF" mc:Ignorable=""/>
      </a:accent1>
      <a:accent2>
        <a:srgbClr xmlns:mc="http://schemas.openxmlformats.org/markup-compatibility/2006" xmlns:a14="http://schemas.microsoft.com/office/drawing/2010/main" val="DA1F28" mc:Ignorable=""/>
      </a:accent2>
      <a:accent3>
        <a:srgbClr xmlns:mc="http://schemas.openxmlformats.org/markup-compatibility/2006" xmlns:a14="http://schemas.microsoft.com/office/drawing/2010/main" val="EB641B" mc:Ignorable=""/>
      </a:accent3>
      <a:accent4>
        <a:srgbClr xmlns:mc="http://schemas.openxmlformats.org/markup-compatibility/2006" xmlns:a14="http://schemas.microsoft.com/office/drawing/2010/main" val="39639D" mc:Ignorable=""/>
      </a:accent4>
      <a:accent5>
        <a:srgbClr xmlns:mc="http://schemas.openxmlformats.org/markup-compatibility/2006" xmlns:a14="http://schemas.microsoft.com/office/drawing/2010/main" val="474B78" mc:Ignorable=""/>
      </a:accent5>
      <a:accent6>
        <a:srgbClr xmlns:mc="http://schemas.openxmlformats.org/markup-compatibility/2006" xmlns:a14="http://schemas.microsoft.com/office/drawing/2010/main" val="7D3C4A" mc:Ignorable=""/>
      </a:accent6>
      <a:hlink>
        <a:srgbClr xmlns:mc="http://schemas.openxmlformats.org/markup-compatibility/2006" xmlns:a14="http://schemas.microsoft.com/office/drawing/2010/main" val="FF8119" mc:Ignorable=""/>
      </a:hlink>
      <a:folHlink>
        <a:srgbClr xmlns:mc="http://schemas.openxmlformats.org/markup-compatibility/2006" xmlns:a14="http://schemas.microsoft.com/office/drawing/2010/main" val="44B9E8" mc:Ignorable=""/>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xmlns:mc="http://schemas.openxmlformats.org/markup-compatibility/2006" xmlns:a14="http://schemas.microsoft.com/office/drawing/2010/main" val="000000" mc:Ignorable="">
                <a:alpha val="35000"/>
              </a:srgbClr>
            </a:outerShdw>
          </a:effectLst>
        </a:effectStyle>
        <a:effectStyle>
          <a:effectLst>
            <a:outerShdw blurRad="50800" dist="38100" dir="5400000" rotWithShape="0">
              <a:srgbClr xmlns:mc="http://schemas.openxmlformats.org/markup-compatibility/2006" xmlns:a14="http://schemas.microsoft.com/office/drawing/2010/main" val="000000" mc:Ignorable="">
                <a:alpha val="35000"/>
              </a:srgbClr>
            </a:outerShdw>
          </a:effectLst>
        </a:effectStyle>
        <a:effectStyle>
          <a:effectLst>
            <a:outerShdw blurRad="63500" dist="38100" dir="5400000" rotWithShape="0">
              <a:srgbClr xmlns:mc="http://schemas.openxmlformats.org/markup-compatibility/2006" xmlns:a14="http://schemas.microsoft.com/office/drawing/2010/main" val="000000" mc:Ignorable="">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Apex">
  <a:themeElements>
    <a:clrScheme name="Apex">
      <a:dk1>
        <a:sysClr val="windowText" lastClr="000000"/>
      </a:dk1>
      <a:lt1>
        <a:sysClr val="window" lastClr="FFFFFF"/>
      </a:lt1>
      <a:dk2>
        <a:srgbClr xmlns:mc="http://schemas.openxmlformats.org/markup-compatibility/2006" xmlns:a14="http://schemas.microsoft.com/office/drawing/2010/main" val="69676D" mc:Ignorable=""/>
      </a:dk2>
      <a:lt2>
        <a:srgbClr xmlns:mc="http://schemas.openxmlformats.org/markup-compatibility/2006" xmlns:a14="http://schemas.microsoft.com/office/drawing/2010/main" val="C9C2D1" mc:Ignorable=""/>
      </a:lt2>
      <a:accent1>
        <a:srgbClr xmlns:mc="http://schemas.openxmlformats.org/markup-compatibility/2006" xmlns:a14="http://schemas.microsoft.com/office/drawing/2010/main" val="CEB966" mc:Ignorable=""/>
      </a:accent1>
      <a:accent2>
        <a:srgbClr xmlns:mc="http://schemas.openxmlformats.org/markup-compatibility/2006" xmlns:a14="http://schemas.microsoft.com/office/drawing/2010/main" val="9CB084" mc:Ignorable=""/>
      </a:accent2>
      <a:accent3>
        <a:srgbClr xmlns:mc="http://schemas.openxmlformats.org/markup-compatibility/2006" xmlns:a14="http://schemas.microsoft.com/office/drawing/2010/main" val="6BB1C9" mc:Ignorable=""/>
      </a:accent3>
      <a:accent4>
        <a:srgbClr xmlns:mc="http://schemas.openxmlformats.org/markup-compatibility/2006" xmlns:a14="http://schemas.microsoft.com/office/drawing/2010/main" val="6585CF" mc:Ignorable=""/>
      </a:accent4>
      <a:accent5>
        <a:srgbClr xmlns:mc="http://schemas.openxmlformats.org/markup-compatibility/2006" xmlns:a14="http://schemas.microsoft.com/office/drawing/2010/main" val="7E6BC9" mc:Ignorable=""/>
      </a:accent5>
      <a:accent6>
        <a:srgbClr xmlns:mc="http://schemas.openxmlformats.org/markup-compatibility/2006" xmlns:a14="http://schemas.microsoft.com/office/drawing/2010/main" val="A379BB" mc:Ignorable=""/>
      </a:accent6>
      <a:hlink>
        <a:srgbClr xmlns:mc="http://schemas.openxmlformats.org/markup-compatibility/2006" xmlns:a14="http://schemas.microsoft.com/office/drawing/2010/main" val="410082" mc:Ignorable=""/>
      </a:hlink>
      <a:folHlink>
        <a:srgbClr xmlns:mc="http://schemas.openxmlformats.org/markup-compatibility/2006" xmlns:a14="http://schemas.microsoft.com/office/drawing/2010/main" val="932968" mc:Ignorable=""/>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xmlns:mc="http://schemas.openxmlformats.org/markup-compatibility/2006" xmlns:a14="http://schemas.microsoft.com/office/drawing/2010/main" val="000000" mc:Ignorable="">
                <a:alpha val="35000"/>
              </a:srgbClr>
            </a:outerShdw>
          </a:effectLst>
        </a:effectStyle>
        <a:effectStyle>
          <a:effectLst>
            <a:outerShdw blurRad="190500" dist="228600" dir="2700000" sy="90000" rotWithShape="0">
              <a:srgbClr xmlns:mc="http://schemas.openxmlformats.org/markup-compatibility/2006" xmlns:a14="http://schemas.microsoft.com/office/drawing/2010/main" val="000000" mc:Ignorable="">
                <a:alpha val="25500"/>
              </a:srgbClr>
            </a:outerShdw>
          </a:effectLst>
        </a:effectStyle>
        <a:effectStyle>
          <a:effectLst>
            <a:outerShdw blurRad="190500" dist="228600" dir="2700000" sy="90000" rotWithShape="0">
              <a:srgbClr xmlns:mc="http://schemas.openxmlformats.org/markup-compatibility/2006" xmlns:a14="http://schemas.microsoft.com/office/drawing/2010/main" val="000000" mc:Ignorable="">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6.xml><?xml version="1.0" encoding="utf-8"?>
<a:theme xmlns:a="http://schemas.openxmlformats.org/drawingml/2006/main" name="Paper">
  <a:themeElements>
    <a:clrScheme name="Paper">
      <a:dk1>
        <a:sysClr val="windowText" lastClr="000000"/>
      </a:dk1>
      <a:lt1>
        <a:sysClr val="window" lastClr="FFFFFF"/>
      </a:lt1>
      <a:dk2>
        <a:srgbClr xmlns:mc="http://schemas.openxmlformats.org/markup-compatibility/2006" xmlns:a14="http://schemas.microsoft.com/office/drawing/2010/main" val="444D26" mc:Ignorable=""/>
      </a:dk2>
      <a:lt2>
        <a:srgbClr xmlns:mc="http://schemas.openxmlformats.org/markup-compatibility/2006" xmlns:a14="http://schemas.microsoft.com/office/drawing/2010/main" val="FEFAC9" mc:Ignorable=""/>
      </a:lt2>
      <a:accent1>
        <a:srgbClr xmlns:mc="http://schemas.openxmlformats.org/markup-compatibility/2006" xmlns:a14="http://schemas.microsoft.com/office/drawing/2010/main" val="A5B592" mc:Ignorable=""/>
      </a:accent1>
      <a:accent2>
        <a:srgbClr xmlns:mc="http://schemas.openxmlformats.org/markup-compatibility/2006" xmlns:a14="http://schemas.microsoft.com/office/drawing/2010/main" val="F3A447" mc:Ignorable=""/>
      </a:accent2>
      <a:accent3>
        <a:srgbClr xmlns:mc="http://schemas.openxmlformats.org/markup-compatibility/2006" xmlns:a14="http://schemas.microsoft.com/office/drawing/2010/main" val="E7BC29" mc:Ignorable=""/>
      </a:accent3>
      <a:accent4>
        <a:srgbClr xmlns:mc="http://schemas.openxmlformats.org/markup-compatibility/2006" xmlns:a14="http://schemas.microsoft.com/office/drawing/2010/main" val="D092A7" mc:Ignorable=""/>
      </a:accent4>
      <a:accent5>
        <a:srgbClr xmlns:mc="http://schemas.openxmlformats.org/markup-compatibility/2006" xmlns:a14="http://schemas.microsoft.com/office/drawing/2010/main" val="9C85C0" mc:Ignorable=""/>
      </a:accent5>
      <a:accent6>
        <a:srgbClr xmlns:mc="http://schemas.openxmlformats.org/markup-compatibility/2006" xmlns:a14="http://schemas.microsoft.com/office/drawing/2010/main" val="809EC2" mc:Ignorable=""/>
      </a:accent6>
      <a:hlink>
        <a:srgbClr xmlns:mc="http://schemas.openxmlformats.org/markup-compatibility/2006" xmlns:a14="http://schemas.microsoft.com/office/drawing/2010/main" val="8E58B6" mc:Ignorable=""/>
      </a:hlink>
      <a:folHlink>
        <a:srgbClr xmlns:mc="http://schemas.openxmlformats.org/markup-compatibility/2006" xmlns:a14="http://schemas.microsoft.com/office/drawing/2010/main" val="7F6F6F" mc:Ignorable=""/>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xmlns:mc="http://schemas.openxmlformats.org/markup-compatibility/2006" xmlns:a14="http://schemas.microsoft.com/office/drawing/2010/main" val="000000" mc:Ignorable="">
                <a:alpha val="50000"/>
              </a:srgbClr>
            </a:outerShdw>
            <a:softEdge rad="12700"/>
          </a:effectLst>
        </a:effectStyle>
        <a:effectStyle>
          <a:effectLst>
            <a:outerShdw blurRad="95000" rotWithShape="0">
              <a:srgbClr xmlns:mc="http://schemas.openxmlformats.org/markup-compatibility/2006" xmlns:a14="http://schemas.microsoft.com/office/drawing/2010/main" val="000000" mc:Ignorable="">
                <a:alpha val="50000"/>
              </a:srgbClr>
            </a:outerShdw>
            <a:softEdge rad="12700"/>
          </a:effectLst>
        </a:effectStyle>
        <a:effectStyle>
          <a:effectLst>
            <a:outerShdw blurRad="95000" algn="tl" rotWithShape="0">
              <a:srgbClr xmlns:mc="http://schemas.openxmlformats.org/markup-compatibility/2006" xmlns:a14="http://schemas.microsoft.com/office/drawing/2010/main" val="000000" mc:Ignorable="">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7.xml><?xml version="1.0" encoding="utf-8"?>
<a:theme xmlns:a="http://schemas.openxmlformats.org/drawingml/2006/main" name="Trek">
  <a:themeElements>
    <a:clrScheme name="Trek">
      <a:dk1>
        <a:sysClr val="windowText" lastClr="000000"/>
      </a:dk1>
      <a:lt1>
        <a:sysClr val="window" lastClr="FFFFFF"/>
      </a:lt1>
      <a:dk2>
        <a:srgbClr xmlns:mc="http://schemas.openxmlformats.org/markup-compatibility/2006" xmlns:a14="http://schemas.microsoft.com/office/drawing/2010/main" val="4E3B30" mc:Ignorable=""/>
      </a:dk2>
      <a:lt2>
        <a:srgbClr xmlns:mc="http://schemas.openxmlformats.org/markup-compatibility/2006" xmlns:a14="http://schemas.microsoft.com/office/drawing/2010/main" val="FBEEC9" mc:Ignorable=""/>
      </a:lt2>
      <a:accent1>
        <a:srgbClr xmlns:mc="http://schemas.openxmlformats.org/markup-compatibility/2006" xmlns:a14="http://schemas.microsoft.com/office/drawing/2010/main" val="F0A22E" mc:Ignorable=""/>
      </a:accent1>
      <a:accent2>
        <a:srgbClr xmlns:mc="http://schemas.openxmlformats.org/markup-compatibility/2006" xmlns:a14="http://schemas.microsoft.com/office/drawing/2010/main" val="A5644E" mc:Ignorable=""/>
      </a:accent2>
      <a:accent3>
        <a:srgbClr xmlns:mc="http://schemas.openxmlformats.org/markup-compatibility/2006" xmlns:a14="http://schemas.microsoft.com/office/drawing/2010/main" val="B58B80" mc:Ignorable=""/>
      </a:accent3>
      <a:accent4>
        <a:srgbClr xmlns:mc="http://schemas.openxmlformats.org/markup-compatibility/2006" xmlns:a14="http://schemas.microsoft.com/office/drawing/2010/main" val="C3986D" mc:Ignorable=""/>
      </a:accent4>
      <a:accent5>
        <a:srgbClr xmlns:mc="http://schemas.openxmlformats.org/markup-compatibility/2006" xmlns:a14="http://schemas.microsoft.com/office/drawing/2010/main" val="A19574" mc:Ignorable=""/>
      </a:accent5>
      <a:accent6>
        <a:srgbClr xmlns:mc="http://schemas.openxmlformats.org/markup-compatibility/2006" xmlns:a14="http://schemas.microsoft.com/office/drawing/2010/main" val="C17529" mc:Ignorable=""/>
      </a:accent6>
      <a:hlink>
        <a:srgbClr xmlns:mc="http://schemas.openxmlformats.org/markup-compatibility/2006" xmlns:a14="http://schemas.microsoft.com/office/drawing/2010/main" val="AD1F1F" mc:Ignorable=""/>
      </a:hlink>
      <a:folHlink>
        <a:srgbClr xmlns:mc="http://schemas.openxmlformats.org/markup-compatibility/2006" xmlns:a14="http://schemas.microsoft.com/office/drawing/2010/main" val="FFC42F" mc:Ignorable=""/>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xmlns:mc="http://schemas.openxmlformats.org/markup-compatibility/2006" xmlns:a14="http://schemas.microsoft.com/office/drawing/2010/main" val="4E3B30" mc:Ignorable="">
                <a:alpha val="60000"/>
              </a:srgbClr>
            </a:outerShdw>
          </a:effectLst>
        </a:effectStyle>
        <a:effectStyle>
          <a:effectLst>
            <a:outerShdw blurRad="76200" dist="50800" dir="5400000" rotWithShape="0">
              <a:srgbClr xmlns:mc="http://schemas.openxmlformats.org/markup-compatibility/2006" xmlns:a14="http://schemas.microsoft.com/office/drawing/2010/main" val="4E3B30" mc:Ignorable="">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xmlns:mc="http://schemas.openxmlformats.org/markup-compatibility/2006" xmlns:a14="http://schemas.microsoft.com/office/drawing/2010/main" val="4E3B30" mc:Ignorable="">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8.xml><?xml version="1.0" encoding="utf-8"?>
<a:theme xmlns:a="http://schemas.openxmlformats.org/drawingml/2006/main" name="Opulent">
  <a:themeElements>
    <a:clrScheme name="Opulent">
      <a:dk1>
        <a:sysClr val="windowText" lastClr="000000"/>
      </a:dk1>
      <a:lt1>
        <a:sysClr val="window" lastClr="FFFFFF"/>
      </a:lt1>
      <a:dk2>
        <a:srgbClr xmlns:mc="http://schemas.openxmlformats.org/markup-compatibility/2006" xmlns:a14="http://schemas.microsoft.com/office/drawing/2010/main" val="B13F9A" mc:Ignorable=""/>
      </a:dk2>
      <a:lt2>
        <a:srgbClr xmlns:mc="http://schemas.openxmlformats.org/markup-compatibility/2006" xmlns:a14="http://schemas.microsoft.com/office/drawing/2010/main" val="F4E7ED" mc:Ignorable=""/>
      </a:lt2>
      <a:accent1>
        <a:srgbClr xmlns:mc="http://schemas.openxmlformats.org/markup-compatibility/2006" xmlns:a14="http://schemas.microsoft.com/office/drawing/2010/main" val="B83D68" mc:Ignorable=""/>
      </a:accent1>
      <a:accent2>
        <a:srgbClr xmlns:mc="http://schemas.openxmlformats.org/markup-compatibility/2006" xmlns:a14="http://schemas.microsoft.com/office/drawing/2010/main" val="AC66BB" mc:Ignorable=""/>
      </a:accent2>
      <a:accent3>
        <a:srgbClr xmlns:mc="http://schemas.openxmlformats.org/markup-compatibility/2006" xmlns:a14="http://schemas.microsoft.com/office/drawing/2010/main" val="DE6C36" mc:Ignorable=""/>
      </a:accent3>
      <a:accent4>
        <a:srgbClr xmlns:mc="http://schemas.openxmlformats.org/markup-compatibility/2006" xmlns:a14="http://schemas.microsoft.com/office/drawing/2010/main" val="F9B639" mc:Ignorable=""/>
      </a:accent4>
      <a:accent5>
        <a:srgbClr xmlns:mc="http://schemas.openxmlformats.org/markup-compatibility/2006" xmlns:a14="http://schemas.microsoft.com/office/drawing/2010/main" val="CF6DA4" mc:Ignorable=""/>
      </a:accent5>
      <a:accent6>
        <a:srgbClr xmlns:mc="http://schemas.openxmlformats.org/markup-compatibility/2006" xmlns:a14="http://schemas.microsoft.com/office/drawing/2010/main" val="FA8D3D" mc:Ignorable=""/>
      </a:accent6>
      <a:hlink>
        <a:srgbClr xmlns:mc="http://schemas.openxmlformats.org/markup-compatibility/2006" xmlns:a14="http://schemas.microsoft.com/office/drawing/2010/main" val="FFDE66" mc:Ignorable=""/>
      </a:hlink>
      <a:folHlink>
        <a:srgbClr xmlns:mc="http://schemas.openxmlformats.org/markup-compatibility/2006" xmlns:a14="http://schemas.microsoft.com/office/drawing/2010/main" val="D490C5" mc:Ignorabl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9.xml><?xml version="1.0" encoding="utf-8"?>
<a:theme xmlns:a="http://schemas.openxmlformats.org/drawingml/2006/main" name="Oriel">
  <a:themeElements>
    <a:clrScheme name="Oriel">
      <a:dk1>
        <a:sysClr val="windowText" lastClr="000000"/>
      </a:dk1>
      <a:lt1>
        <a:sysClr val="window" lastClr="FFFFFF"/>
      </a:lt1>
      <a:dk2>
        <a:srgbClr xmlns:mc="http://schemas.openxmlformats.org/markup-compatibility/2006" xmlns:a14="http://schemas.microsoft.com/office/drawing/2010/main" val="575F6D" mc:Ignorable=""/>
      </a:dk2>
      <a:lt2>
        <a:srgbClr xmlns:mc="http://schemas.openxmlformats.org/markup-compatibility/2006" xmlns:a14="http://schemas.microsoft.com/office/drawing/2010/main" val="FFF39D" mc:Ignorable=""/>
      </a:lt2>
      <a:accent1>
        <a:srgbClr xmlns:mc="http://schemas.openxmlformats.org/markup-compatibility/2006" xmlns:a14="http://schemas.microsoft.com/office/drawing/2010/main" val="FE8637" mc:Ignorable=""/>
      </a:accent1>
      <a:accent2>
        <a:srgbClr xmlns:mc="http://schemas.openxmlformats.org/markup-compatibility/2006" xmlns:a14="http://schemas.microsoft.com/office/drawing/2010/main" val="7598D9" mc:Ignorable=""/>
      </a:accent2>
      <a:accent3>
        <a:srgbClr xmlns:mc="http://schemas.openxmlformats.org/markup-compatibility/2006" xmlns:a14="http://schemas.microsoft.com/office/drawing/2010/main" val="B32C16" mc:Ignorable=""/>
      </a:accent3>
      <a:accent4>
        <a:srgbClr xmlns:mc="http://schemas.openxmlformats.org/markup-compatibility/2006" xmlns:a14="http://schemas.microsoft.com/office/drawing/2010/main" val="F5CD2D" mc:Ignorable=""/>
      </a:accent4>
      <a:accent5>
        <a:srgbClr xmlns:mc="http://schemas.openxmlformats.org/markup-compatibility/2006" xmlns:a14="http://schemas.microsoft.com/office/drawing/2010/main" val="AEBAD5" mc:Ignorable=""/>
      </a:accent5>
      <a:accent6>
        <a:srgbClr xmlns:mc="http://schemas.openxmlformats.org/markup-compatibility/2006" xmlns:a14="http://schemas.microsoft.com/office/drawing/2010/main" val="777C84" mc:Ignorable=""/>
      </a:accent6>
      <a:hlink>
        <a:srgbClr xmlns:mc="http://schemas.openxmlformats.org/markup-compatibility/2006" xmlns:a14="http://schemas.microsoft.com/office/drawing/2010/main" val="D2611C" mc:Ignorable=""/>
      </a:hlink>
      <a:folHlink>
        <a:srgbClr xmlns:mc="http://schemas.openxmlformats.org/markup-compatibility/2006" xmlns:a14="http://schemas.microsoft.com/office/drawing/2010/main" val="3B435B" mc:Ignorable=""/>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xmlns:mc="http://schemas.openxmlformats.org/markup-compatibility/2006" xmlns:a14="http://schemas.microsoft.com/office/drawing/2010/main" val="000000" mc:Ignorable="">
                <a:alpha val="40000"/>
              </a:srgbClr>
            </a:outerShdw>
          </a:effectLst>
        </a:effectStyle>
        <a:effectStyle>
          <a:effectLst>
            <a:outerShdw blurRad="50800" dist="20000" dir="5400000" rotWithShape="0">
              <a:srgbClr xmlns:mc="http://schemas.openxmlformats.org/markup-compatibility/2006" xmlns:a14="http://schemas.microsoft.com/office/drawing/2010/main" val="000000" mc:Ignorable="">
                <a:alpha val="42000"/>
              </a:srgbClr>
            </a:outerShdw>
          </a:effectLst>
        </a:effectStyle>
        <a:effectStyle>
          <a:effectLst>
            <a:outerShdw blurRad="50800" dist="20000" dir="5400000" rotWithShape="0">
              <a:srgbClr xmlns:mc="http://schemas.openxmlformats.org/markup-compatibility/2006" xmlns:a14="http://schemas.microsoft.com/office/drawing/2010/main" val="000000" mc:Ignorable="">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0.xml><?xml version="1.0" encoding="utf-8"?>
<a:theme xmlns:a="http://schemas.openxmlformats.org/drawingml/2006/main" name="1_Apex">
  <a:themeElements>
    <a:clrScheme name="Apex">
      <a:dk1>
        <a:sysClr val="windowText" lastClr="000000"/>
      </a:dk1>
      <a:lt1>
        <a:sysClr val="window" lastClr="FFFFFF"/>
      </a:lt1>
      <a:dk2>
        <a:srgbClr xmlns:mc="http://schemas.openxmlformats.org/markup-compatibility/2006" xmlns:a14="http://schemas.microsoft.com/office/drawing/2010/main" val="69676D" mc:Ignorable=""/>
      </a:dk2>
      <a:lt2>
        <a:srgbClr xmlns:mc="http://schemas.openxmlformats.org/markup-compatibility/2006" xmlns:a14="http://schemas.microsoft.com/office/drawing/2010/main" val="C9C2D1" mc:Ignorable=""/>
      </a:lt2>
      <a:accent1>
        <a:srgbClr xmlns:mc="http://schemas.openxmlformats.org/markup-compatibility/2006" xmlns:a14="http://schemas.microsoft.com/office/drawing/2010/main" val="CEB966" mc:Ignorable=""/>
      </a:accent1>
      <a:accent2>
        <a:srgbClr xmlns:mc="http://schemas.openxmlformats.org/markup-compatibility/2006" xmlns:a14="http://schemas.microsoft.com/office/drawing/2010/main" val="9CB084" mc:Ignorable=""/>
      </a:accent2>
      <a:accent3>
        <a:srgbClr xmlns:mc="http://schemas.openxmlformats.org/markup-compatibility/2006" xmlns:a14="http://schemas.microsoft.com/office/drawing/2010/main" val="6BB1C9" mc:Ignorable=""/>
      </a:accent3>
      <a:accent4>
        <a:srgbClr xmlns:mc="http://schemas.openxmlformats.org/markup-compatibility/2006" xmlns:a14="http://schemas.microsoft.com/office/drawing/2010/main" val="6585CF" mc:Ignorable=""/>
      </a:accent4>
      <a:accent5>
        <a:srgbClr xmlns:mc="http://schemas.openxmlformats.org/markup-compatibility/2006" xmlns:a14="http://schemas.microsoft.com/office/drawing/2010/main" val="7E6BC9" mc:Ignorable=""/>
      </a:accent5>
      <a:accent6>
        <a:srgbClr xmlns:mc="http://schemas.openxmlformats.org/markup-compatibility/2006" xmlns:a14="http://schemas.microsoft.com/office/drawing/2010/main" val="A379BB" mc:Ignorable=""/>
      </a:accent6>
      <a:hlink>
        <a:srgbClr xmlns:mc="http://schemas.openxmlformats.org/markup-compatibility/2006" xmlns:a14="http://schemas.microsoft.com/office/drawing/2010/main" val="410082" mc:Ignorable=""/>
      </a:hlink>
      <a:folHlink>
        <a:srgbClr xmlns:mc="http://schemas.openxmlformats.org/markup-compatibility/2006" xmlns:a14="http://schemas.microsoft.com/office/drawing/2010/main" val="932968" mc:Ignorable=""/>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xmlns:mc="http://schemas.openxmlformats.org/markup-compatibility/2006" xmlns:a14="http://schemas.microsoft.com/office/drawing/2010/main" val="000000" mc:Ignorable="">
                <a:alpha val="35000"/>
              </a:srgbClr>
            </a:outerShdw>
          </a:effectLst>
        </a:effectStyle>
        <a:effectStyle>
          <a:effectLst>
            <a:outerShdw blurRad="190500" dist="228600" dir="2700000" sy="90000" rotWithShape="0">
              <a:srgbClr xmlns:mc="http://schemas.openxmlformats.org/markup-compatibility/2006" xmlns:a14="http://schemas.microsoft.com/office/drawing/2010/main" val="000000" mc:Ignorable="">
                <a:alpha val="25500"/>
              </a:srgbClr>
            </a:outerShdw>
          </a:effectLst>
        </a:effectStyle>
        <a:effectStyle>
          <a:effectLst>
            <a:outerShdw blurRad="190500" dist="228600" dir="2700000" sy="90000" rotWithShape="0">
              <a:srgbClr xmlns:mc="http://schemas.openxmlformats.org/markup-compatibility/2006" xmlns:a14="http://schemas.microsoft.com/office/drawing/2010/main" val="000000" mc:Ignorable="">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11.xml><?xml version="1.0" encoding="utf-8"?>
<a:theme xmlns:a="http://schemas.openxmlformats.org/drawingml/2006/main" name="BlackTie">
  <a:themeElements>
    <a:clrScheme name="BlackTie">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6464A" mc:Ignorable=""/>
      </a:dk2>
      <a:lt2>
        <a:srgbClr xmlns:mc="http://schemas.openxmlformats.org/markup-compatibility/2006" xmlns:a14="http://schemas.microsoft.com/office/drawing/2010/main" val="E3DCCF" mc:Ignorable=""/>
      </a:lt2>
      <a:accent1>
        <a:srgbClr xmlns:mc="http://schemas.openxmlformats.org/markup-compatibility/2006" xmlns:a14="http://schemas.microsoft.com/office/drawing/2010/main" val="6F6F74" mc:Ignorable=""/>
      </a:accent1>
      <a:accent2>
        <a:srgbClr xmlns:mc="http://schemas.openxmlformats.org/markup-compatibility/2006" xmlns:a14="http://schemas.microsoft.com/office/drawing/2010/main" val="A7B789" mc:Ignorable=""/>
      </a:accent2>
      <a:accent3>
        <a:srgbClr xmlns:mc="http://schemas.openxmlformats.org/markup-compatibility/2006" xmlns:a14="http://schemas.microsoft.com/office/drawing/2010/main" val="BEAE98" mc:Ignorable=""/>
      </a:accent3>
      <a:accent4>
        <a:srgbClr xmlns:mc="http://schemas.openxmlformats.org/markup-compatibility/2006" xmlns:a14="http://schemas.microsoft.com/office/drawing/2010/main" val="92A9B9" mc:Ignorable=""/>
      </a:accent4>
      <a:accent5>
        <a:srgbClr xmlns:mc="http://schemas.openxmlformats.org/markup-compatibility/2006" xmlns:a14="http://schemas.microsoft.com/office/drawing/2010/main" val="9C8265" mc:Ignorable=""/>
      </a:accent5>
      <a:accent6>
        <a:srgbClr xmlns:mc="http://schemas.openxmlformats.org/markup-compatibility/2006" xmlns:a14="http://schemas.microsoft.com/office/drawing/2010/main" val="8D6974" mc:Ignorable=""/>
      </a:accent6>
      <a:hlink>
        <a:srgbClr xmlns:mc="http://schemas.openxmlformats.org/markup-compatibility/2006" xmlns:a14="http://schemas.microsoft.com/office/drawing/2010/main" val="67AABF" mc:Ignorable=""/>
      </a:hlink>
      <a:folHlink>
        <a:srgbClr xmlns:mc="http://schemas.openxmlformats.org/markup-compatibility/2006" xmlns:a14="http://schemas.microsoft.com/office/drawing/2010/main" val="B1B5AB" mc:Ignorable=""/>
      </a:folHlink>
    </a:clrScheme>
    <a:fontScheme name="BlackTie">
      <a:majorFont>
        <a:latin typeface="Garamond"/>
        <a:ea typeface=""/>
        <a:cs typeface=""/>
        <a:font script="Grek" typeface="Constantia"/>
        <a:font script="Cyrl" typeface="Constantia"/>
        <a:font script="Jpan" typeface="ＭＳ Ｐ明朝"/>
        <a:font script="Hang" typeface="궁서"/>
        <a:font script="Hans" typeface="华文新魏"/>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华文新魏"/>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xmlns:mc="http://schemas.openxmlformats.org/markup-compatibility/2006" xmlns:a14="http://schemas.microsoft.com/office/drawing/2010/main" val="000000" mc:Ignorable="">
                <a:alpha val="40000"/>
              </a:srgbClr>
            </a:outerShdw>
          </a:effectLst>
        </a:effectStyle>
        <a:effectStyle>
          <a:effectLst>
            <a:outerShdw blurRad="50800" dist="41909" dir="5400000" rotWithShape="0">
              <a:srgbClr xmlns:mc="http://schemas.openxmlformats.org/markup-compatibility/2006" xmlns:a14="http://schemas.microsoft.com/office/drawing/2010/main" val="000000" mc:Ignorable="">
                <a:alpha val="40000"/>
              </a:srgbClr>
            </a:outerShdw>
          </a:effectLst>
        </a:effectStyle>
        <a:effectStyle>
          <a:effectLst>
            <a:outerShdw blurRad="57150" dist="38100" dir="5400000" algn="br" rotWithShape="0">
              <a:srgbClr xmlns:mc="http://schemas.openxmlformats.org/markup-compatibility/2006" xmlns:a14="http://schemas.microsoft.com/office/drawing/2010/main" val="000000" mc:Ignorable="">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12.xml><?xml version="1.0" encoding="utf-8"?>
<a:theme xmlns:a="http://schemas.openxmlformats.org/drawingml/2006/main" name="Couture">
  <a:themeElements>
    <a:clrScheme name="Couture">
      <a:dk1>
        <a:sysClr val="windowText" lastClr="000000"/>
      </a:dk1>
      <a:lt1>
        <a:sysClr val="window" lastClr="FFFFFF"/>
      </a:lt1>
      <a:dk2>
        <a:srgbClr xmlns:mc="http://schemas.openxmlformats.org/markup-compatibility/2006" xmlns:a14="http://schemas.microsoft.com/office/drawing/2010/main" val="37302A" mc:Ignorable=""/>
      </a:dk2>
      <a:lt2>
        <a:srgbClr xmlns:mc="http://schemas.openxmlformats.org/markup-compatibility/2006" xmlns:a14="http://schemas.microsoft.com/office/drawing/2010/main" val="D0CCB9" mc:Ignorable=""/>
      </a:lt2>
      <a:accent1>
        <a:srgbClr xmlns:mc="http://schemas.openxmlformats.org/markup-compatibility/2006" xmlns:a14="http://schemas.microsoft.com/office/drawing/2010/main" val="9E8E5C" mc:Ignorable=""/>
      </a:accent1>
      <a:accent2>
        <a:srgbClr xmlns:mc="http://schemas.openxmlformats.org/markup-compatibility/2006" xmlns:a14="http://schemas.microsoft.com/office/drawing/2010/main" val="A09781" mc:Ignorable=""/>
      </a:accent2>
      <a:accent3>
        <a:srgbClr xmlns:mc="http://schemas.openxmlformats.org/markup-compatibility/2006" xmlns:a14="http://schemas.microsoft.com/office/drawing/2010/main" val="85776D" mc:Ignorable=""/>
      </a:accent3>
      <a:accent4>
        <a:srgbClr xmlns:mc="http://schemas.openxmlformats.org/markup-compatibility/2006" xmlns:a14="http://schemas.microsoft.com/office/drawing/2010/main" val="AEAFA9" mc:Ignorable=""/>
      </a:accent4>
      <a:accent5>
        <a:srgbClr xmlns:mc="http://schemas.openxmlformats.org/markup-compatibility/2006" xmlns:a14="http://schemas.microsoft.com/office/drawing/2010/main" val="8D878B" mc:Ignorable=""/>
      </a:accent5>
      <a:accent6>
        <a:srgbClr xmlns:mc="http://schemas.openxmlformats.org/markup-compatibility/2006" xmlns:a14="http://schemas.microsoft.com/office/drawing/2010/main" val="6B6149" mc:Ignorable=""/>
      </a:accent6>
      <a:hlink>
        <a:srgbClr xmlns:mc="http://schemas.openxmlformats.org/markup-compatibility/2006" xmlns:a14="http://schemas.microsoft.com/office/drawing/2010/main" val="B6A272" mc:Ignorable=""/>
      </a:hlink>
      <a:folHlink>
        <a:srgbClr xmlns:mc="http://schemas.openxmlformats.org/markup-compatibility/2006" xmlns:a14="http://schemas.microsoft.com/office/drawing/2010/main" val="8A784F" mc:Ignorable=""/>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华文新魏"/>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华文新魏"/>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xmlns:mc="http://schemas.openxmlformats.org/markup-compatibility/2006" xmlns:a14="http://schemas.microsoft.com/office/drawing/2010/main" val="000000" mc:Ignorable="">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_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Austin">
  <a:themeElements>
    <a:clrScheme name="Austin">
      <a:dk1>
        <a:sysClr val="windowText" lastClr="000000"/>
      </a:dk1>
      <a:lt1>
        <a:sysClr val="window" lastClr="FFFFFF"/>
      </a:lt1>
      <a:dk2>
        <a:srgbClr xmlns:mc="http://schemas.openxmlformats.org/markup-compatibility/2006" xmlns:a14="http://schemas.microsoft.com/office/drawing/2010/main" val="3E3D2D" mc:Ignorable=""/>
      </a:dk2>
      <a:lt2>
        <a:srgbClr xmlns:mc="http://schemas.openxmlformats.org/markup-compatibility/2006" xmlns:a14="http://schemas.microsoft.com/office/drawing/2010/main" val="CAF278" mc:Ignorable=""/>
      </a:lt2>
      <a:accent1>
        <a:srgbClr xmlns:mc="http://schemas.openxmlformats.org/markup-compatibility/2006" xmlns:a14="http://schemas.microsoft.com/office/drawing/2010/main" val="94C600" mc:Ignorable=""/>
      </a:accent1>
      <a:accent2>
        <a:srgbClr xmlns:mc="http://schemas.openxmlformats.org/markup-compatibility/2006" xmlns:a14="http://schemas.microsoft.com/office/drawing/2010/main" val="71685A" mc:Ignorable=""/>
      </a:accent2>
      <a:accent3>
        <a:srgbClr xmlns:mc="http://schemas.openxmlformats.org/markup-compatibility/2006" xmlns:a14="http://schemas.microsoft.com/office/drawing/2010/main" val="FF6700" mc:Ignorable=""/>
      </a:accent3>
      <a:accent4>
        <a:srgbClr xmlns:mc="http://schemas.openxmlformats.org/markup-compatibility/2006" xmlns:a14="http://schemas.microsoft.com/office/drawing/2010/main" val="909465" mc:Ignorable=""/>
      </a:accent4>
      <a:accent5>
        <a:srgbClr xmlns:mc="http://schemas.openxmlformats.org/markup-compatibility/2006" xmlns:a14="http://schemas.microsoft.com/office/drawing/2010/main" val="956B43" mc:Ignorable=""/>
      </a:accent5>
      <a:accent6>
        <a:srgbClr xmlns:mc="http://schemas.openxmlformats.org/markup-compatibility/2006" xmlns:a14="http://schemas.microsoft.com/office/drawing/2010/main" val="FEA022" mc:Ignorable=""/>
      </a:accent6>
      <a:hlink>
        <a:srgbClr xmlns:mc="http://schemas.openxmlformats.org/markup-compatibility/2006" xmlns:a14="http://schemas.microsoft.com/office/drawing/2010/main" val="E68200" mc:Ignorable=""/>
      </a:hlink>
      <a:folHlink>
        <a:srgbClr xmlns:mc="http://schemas.openxmlformats.org/markup-compatibility/2006" xmlns:a14="http://schemas.microsoft.com/office/drawing/2010/main" val="FFA94A" mc:Ignorable=""/>
      </a:folHlink>
    </a:clrScheme>
    <a:fontScheme name="Austin">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xmlns:mc="http://schemas.openxmlformats.org/markup-compatibility/2006" xmlns:a14="http://schemas.microsoft.com/office/drawing/2010/main" val="000000" mc:Ignorable="">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xmlns:mc="http://schemas.openxmlformats.org/markup-compatibility/2006" xmlns:a14="http://schemas.microsoft.com/office/drawing/2010/main" val="000000" mc:Ignorable="">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16.xml><?xml version="1.0" encoding="utf-8"?>
<a:theme xmlns:a="http://schemas.openxmlformats.org/drawingml/2006/main" name="Office Theme">
  <a:themeElements>
    <a:clrScheme name="">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808080" mc:Ignorable=""/>
      </a:lt2>
      <a:accent1>
        <a:srgbClr xmlns:mc="http://schemas.openxmlformats.org/markup-compatibility/2006" xmlns:a14="http://schemas.microsoft.com/office/drawing/2010/main" val="BBE0E3" mc:Ignorable=""/>
      </a:accent1>
      <a:accent2>
        <a:srgbClr xmlns:mc="http://schemas.openxmlformats.org/markup-compatibility/2006" xmlns:a14="http://schemas.microsoft.com/office/drawing/2010/main" val="333399" mc:Ignorable=""/>
      </a:accent2>
      <a:accent3>
        <a:srgbClr xmlns:mc="http://schemas.openxmlformats.org/markup-compatibility/2006" xmlns:a14="http://schemas.microsoft.com/office/drawing/2010/main" val="FFFFFF"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DAEDEF" mc:Ignorable=""/>
      </a:accent5>
      <a:accent6>
        <a:srgbClr xmlns:mc="http://schemas.openxmlformats.org/markup-compatibility/2006" xmlns:a14="http://schemas.microsoft.com/office/drawing/2010/main" val="2D2D8A" mc:Ignorable=""/>
      </a:accent6>
      <a:hlink>
        <a:srgbClr xmlns:mc="http://schemas.openxmlformats.org/markup-compatibility/2006" xmlns:a14="http://schemas.microsoft.com/office/drawing/2010/main" val="009999" mc:Ignorable=""/>
      </a:hlink>
      <a:folHlink>
        <a:srgbClr xmlns:mc="http://schemas.openxmlformats.org/markup-compatibility/2006" xmlns:a14="http://schemas.microsoft.com/office/drawing/2010/main" val="99CC0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808080" mc:Ignorable=""/>
      </a:lt2>
      <a:accent1>
        <a:srgbClr xmlns:mc="http://schemas.openxmlformats.org/markup-compatibility/2006" xmlns:a14="http://schemas.microsoft.com/office/drawing/2010/main" val="BBE0E3" mc:Ignorable=""/>
      </a:accent1>
      <a:accent2>
        <a:srgbClr xmlns:mc="http://schemas.openxmlformats.org/markup-compatibility/2006" xmlns:a14="http://schemas.microsoft.com/office/drawing/2010/main" val="333399" mc:Ignorable=""/>
      </a:accent2>
      <a:accent3>
        <a:srgbClr xmlns:mc="http://schemas.openxmlformats.org/markup-compatibility/2006" xmlns:a14="http://schemas.microsoft.com/office/drawing/2010/main" val="FFFFFF"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DAEDEF" mc:Ignorable=""/>
      </a:accent5>
      <a:accent6>
        <a:srgbClr xmlns:mc="http://schemas.openxmlformats.org/markup-compatibility/2006" xmlns:a14="http://schemas.microsoft.com/office/drawing/2010/main" val="2D2D8A" mc:Ignorable=""/>
      </a:accent6>
      <a:hlink>
        <a:srgbClr xmlns:mc="http://schemas.openxmlformats.org/markup-compatibility/2006" xmlns:a14="http://schemas.microsoft.com/office/drawing/2010/main" val="009999" mc:Ignorable=""/>
      </a:hlink>
      <a:folHlink>
        <a:srgbClr xmlns:mc="http://schemas.openxmlformats.org/markup-compatibility/2006" xmlns:a14="http://schemas.microsoft.com/office/drawing/2010/main" val="99CC0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3">
    <a:dk1>
      <a:srgbClr xmlns:mc="http://schemas.openxmlformats.org/markup-compatibility/2006" xmlns:a14="http://schemas.microsoft.com/office/drawing/2010/main" val="FFFFFF"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5000" mc:Ignorable=""/>
    </a:dk2>
    <a:lt2>
      <a:srgbClr xmlns:mc="http://schemas.openxmlformats.org/markup-compatibility/2006" xmlns:a14="http://schemas.microsoft.com/office/drawing/2010/main" val="DCEAAE" mc:Ignorable=""/>
    </a:lt2>
    <a:accent1>
      <a:srgbClr xmlns:mc="http://schemas.openxmlformats.org/markup-compatibility/2006" xmlns:a14="http://schemas.microsoft.com/office/drawing/2010/main" val="27FF27" mc:Ignorable=""/>
    </a:accent1>
    <a:accent2>
      <a:srgbClr xmlns:mc="http://schemas.openxmlformats.org/markup-compatibility/2006" xmlns:a14="http://schemas.microsoft.com/office/drawing/2010/main" val="6F801A" mc:Ignorable=""/>
    </a:accent2>
    <a:accent3>
      <a:srgbClr xmlns:mc="http://schemas.openxmlformats.org/markup-compatibility/2006" xmlns:a14="http://schemas.microsoft.com/office/drawing/2010/main" val="AAB3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AE2AA" mc:Ignorable=""/>
    </a:accent5>
    <a:accent6>
      <a:srgbClr xmlns:mc="http://schemas.openxmlformats.org/markup-compatibility/2006" xmlns:a14="http://schemas.microsoft.com/office/drawing/2010/main" val="647316" mc:Ignorable=""/>
    </a:accent6>
    <a:hlink>
      <a:srgbClr xmlns:mc="http://schemas.openxmlformats.org/markup-compatibility/2006" xmlns:a14="http://schemas.microsoft.com/office/drawing/2010/main" val="FFFFCC" mc:Ignorable=""/>
    </a:hlink>
    <a:folHlink>
      <a:srgbClr xmlns:mc="http://schemas.openxmlformats.org/markup-compatibility/2006" xmlns:a14="http://schemas.microsoft.com/office/drawing/2010/main" val="CCCC00" mc:Ignorable=""/>
    </a:folHlink>
  </a:clrScheme>
</a:themeOverride>
</file>

<file path=ppt/theme/themeOverride2.xml><?xml version="1.0" encoding="utf-8"?>
<a:themeOverride xmlns:a="http://schemas.openxmlformats.org/drawingml/2006/main">
  <a:clrScheme name="Custom 2">
    <a:dk1>
      <a:sysClr val="windowText" lastClr="000000"/>
    </a:dk1>
    <a:lt1>
      <a:srgbClr xmlns:mc="http://schemas.openxmlformats.org/markup-compatibility/2006" xmlns:a14="http://schemas.microsoft.com/office/drawing/2010/main" val="FFC000" mc:Ignorable=""/>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CCC1D9"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themeOverride>
</file>

<file path=ppt/theme/themeOverride3.xml><?xml version="1.0" encoding="utf-8"?>
<a:themeOverride xmlns:a="http://schemas.openxmlformats.org/drawingml/2006/main">
  <a:clrScheme name="Opulent">
    <a:dk1>
      <a:sysClr val="windowText" lastClr="000000"/>
    </a:dk1>
    <a:lt1>
      <a:sysClr val="window" lastClr="FFFFFF"/>
    </a:lt1>
    <a:dk2>
      <a:srgbClr xmlns:mc="http://schemas.openxmlformats.org/markup-compatibility/2006" xmlns:a14="http://schemas.microsoft.com/office/drawing/2010/main" val="B13F9A" mc:Ignorable=""/>
    </a:dk2>
    <a:lt2>
      <a:srgbClr xmlns:mc="http://schemas.openxmlformats.org/markup-compatibility/2006" xmlns:a14="http://schemas.microsoft.com/office/drawing/2010/main" val="F4E7ED" mc:Ignorable=""/>
    </a:lt2>
    <a:accent1>
      <a:srgbClr xmlns:mc="http://schemas.openxmlformats.org/markup-compatibility/2006" xmlns:a14="http://schemas.microsoft.com/office/drawing/2010/main" val="B83D68" mc:Ignorable=""/>
    </a:accent1>
    <a:accent2>
      <a:srgbClr xmlns:mc="http://schemas.openxmlformats.org/markup-compatibility/2006" xmlns:a14="http://schemas.microsoft.com/office/drawing/2010/main" val="AC66BB" mc:Ignorable=""/>
    </a:accent2>
    <a:accent3>
      <a:srgbClr xmlns:mc="http://schemas.openxmlformats.org/markup-compatibility/2006" xmlns:a14="http://schemas.microsoft.com/office/drawing/2010/main" val="DE6C36" mc:Ignorable=""/>
    </a:accent3>
    <a:accent4>
      <a:srgbClr xmlns:mc="http://schemas.openxmlformats.org/markup-compatibility/2006" xmlns:a14="http://schemas.microsoft.com/office/drawing/2010/main" val="F9B639" mc:Ignorable=""/>
    </a:accent4>
    <a:accent5>
      <a:srgbClr xmlns:mc="http://schemas.openxmlformats.org/markup-compatibility/2006" xmlns:a14="http://schemas.microsoft.com/office/drawing/2010/main" val="CF6DA4" mc:Ignorable=""/>
    </a:accent5>
    <a:accent6>
      <a:srgbClr xmlns:mc="http://schemas.openxmlformats.org/markup-compatibility/2006" xmlns:a14="http://schemas.microsoft.com/office/drawing/2010/main" val="FA8D3D" mc:Ignorable=""/>
    </a:accent6>
    <a:hlink>
      <a:srgbClr xmlns:mc="http://schemas.openxmlformats.org/markup-compatibility/2006" xmlns:a14="http://schemas.microsoft.com/office/drawing/2010/main" val="FFDE66" mc:Ignorable=""/>
    </a:hlink>
    <a:folHlink>
      <a:srgbClr xmlns:mc="http://schemas.openxmlformats.org/markup-compatibility/2006" xmlns:a14="http://schemas.microsoft.com/office/drawing/2010/main" val="D490C5" mc:Ignorable=""/>
    </a:folHlink>
  </a:clrScheme>
</a:themeOverride>
</file>

<file path=ppt/theme/themeOverride4.xml><?xml version="1.0" encoding="utf-8"?>
<a:themeOverride xmlns:a="http://schemas.openxmlformats.org/drawingml/2006/main">
  <a:clrScheme name="Balance 3">
    <a:dk1>
      <a:srgbClr xmlns:mc="http://schemas.openxmlformats.org/markup-compatibility/2006" xmlns:a14="http://schemas.microsoft.com/office/drawing/2010/main" val="00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D6A2A" mc:Ignorable=""/>
    </a:dk2>
    <a:lt2>
      <a:srgbClr xmlns:mc="http://schemas.openxmlformats.org/markup-compatibility/2006" xmlns:a14="http://schemas.microsoft.com/office/drawing/2010/main" val="CCFF99" mc:Ignorable=""/>
    </a:lt2>
    <a:accent1>
      <a:srgbClr xmlns:mc="http://schemas.openxmlformats.org/markup-compatibility/2006" xmlns:a14="http://schemas.microsoft.com/office/drawing/2010/main" val="2EB62E" mc:Ignorable=""/>
    </a:accent1>
    <a:accent2>
      <a:srgbClr xmlns:mc="http://schemas.openxmlformats.org/markup-compatibility/2006" xmlns:a14="http://schemas.microsoft.com/office/drawing/2010/main" val="527C3A" mc:Ignorable=""/>
    </a:accent2>
    <a:accent3>
      <a:srgbClr xmlns:mc="http://schemas.openxmlformats.org/markup-compatibility/2006" xmlns:a14="http://schemas.microsoft.com/office/drawing/2010/main" val="B2B9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7AD" mc:Ignorable=""/>
    </a:accent5>
    <a:accent6>
      <a:srgbClr xmlns:mc="http://schemas.openxmlformats.org/markup-compatibility/2006" xmlns:a14="http://schemas.microsoft.com/office/drawing/2010/main" val="497034" mc:Ignorable=""/>
    </a:accent6>
    <a:hlink>
      <a:srgbClr xmlns:mc="http://schemas.openxmlformats.org/markup-compatibility/2006" xmlns:a14="http://schemas.microsoft.com/office/drawing/2010/main" val="DDD800" mc:Ignorable=""/>
    </a:hlink>
    <a:folHlink>
      <a:srgbClr xmlns:mc="http://schemas.openxmlformats.org/markup-compatibility/2006" xmlns:a14="http://schemas.microsoft.com/office/drawing/2010/main" val="009999" mc:Ignorable=""/>
    </a:folHlink>
  </a:clrScheme>
</a:themeOverride>
</file>

<file path=ppt/theme/themeOverride5.xml><?xml version="1.0" encoding="utf-8"?>
<a:themeOverride xmlns:a="http://schemas.openxmlformats.org/drawingml/2006/main">
  <a:clrScheme name="Custom 5">
    <a:dk1>
      <a:sysClr val="windowText" lastClr="000000"/>
    </a:dk1>
    <a:lt1>
      <a:sysClr val="window" lastClr="FFFFFF"/>
    </a:lt1>
    <a:dk2>
      <a:srgbClr xmlns:mc="http://schemas.openxmlformats.org/markup-compatibility/2006" xmlns:a14="http://schemas.microsoft.com/office/drawing/2010/main" val="212745" mc:Ignorable=""/>
    </a:dk2>
    <a:lt2>
      <a:srgbClr xmlns:mc="http://schemas.openxmlformats.org/markup-compatibility/2006" xmlns:a14="http://schemas.microsoft.com/office/drawing/2010/main" val="B4DCFA" mc:Ignorable=""/>
    </a:lt2>
    <a:accent1>
      <a:srgbClr xmlns:mc="http://schemas.openxmlformats.org/markup-compatibility/2006" xmlns:a14="http://schemas.microsoft.com/office/drawing/2010/main" val="4E67C8" mc:Ignorable=""/>
    </a:accent1>
    <a:accent2>
      <a:srgbClr xmlns:mc="http://schemas.openxmlformats.org/markup-compatibility/2006" xmlns:a14="http://schemas.microsoft.com/office/drawing/2010/main" val="5ECCF3" mc:Ignorable=""/>
    </a:accent2>
    <a:accent3>
      <a:srgbClr xmlns:mc="http://schemas.openxmlformats.org/markup-compatibility/2006" xmlns:a14="http://schemas.microsoft.com/office/drawing/2010/main" val="11B2EB" mc:Ignorable=""/>
    </a:accent3>
    <a:accent4>
      <a:srgbClr xmlns:mc="http://schemas.openxmlformats.org/markup-compatibility/2006" xmlns:a14="http://schemas.microsoft.com/office/drawing/2010/main" val="5DCEAF" mc:Ignorable=""/>
    </a:accent4>
    <a:accent5>
      <a:srgbClr xmlns:mc="http://schemas.openxmlformats.org/markup-compatibility/2006" xmlns:a14="http://schemas.microsoft.com/office/drawing/2010/main" val="FF8021" mc:Ignorable=""/>
    </a:accent5>
    <a:accent6>
      <a:srgbClr xmlns:mc="http://schemas.openxmlformats.org/markup-compatibility/2006" xmlns:a14="http://schemas.microsoft.com/office/drawing/2010/main" val="F14124" mc:Ignorable=""/>
    </a:accent6>
    <a:hlink>
      <a:srgbClr xmlns:mc="http://schemas.openxmlformats.org/markup-compatibility/2006" xmlns:a14="http://schemas.microsoft.com/office/drawing/2010/main" val="56C7AA" mc:Ignorable=""/>
    </a:hlink>
    <a:folHlink>
      <a:srgbClr xmlns:mc="http://schemas.openxmlformats.org/markup-compatibility/2006" xmlns:a14="http://schemas.microsoft.com/office/drawing/2010/main" val="59A8D1" mc:Ignorable=""/>
    </a:folHlink>
  </a:clrScheme>
</a:themeOverride>
</file>

<file path=ppt/theme/themeOverride6.xml><?xml version="1.0" encoding="utf-8"?>
<a:themeOverride xmlns:a="http://schemas.openxmlformats.org/drawingml/2006/main">
  <a:clrScheme name="Balance 3">
    <a:dk1>
      <a:srgbClr xmlns:mc="http://schemas.openxmlformats.org/markup-compatibility/2006" xmlns:a14="http://schemas.microsoft.com/office/drawing/2010/main" val="00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D6A2A" mc:Ignorable=""/>
    </a:dk2>
    <a:lt2>
      <a:srgbClr xmlns:mc="http://schemas.openxmlformats.org/markup-compatibility/2006" xmlns:a14="http://schemas.microsoft.com/office/drawing/2010/main" val="CCFF99" mc:Ignorable=""/>
    </a:lt2>
    <a:accent1>
      <a:srgbClr xmlns:mc="http://schemas.openxmlformats.org/markup-compatibility/2006" xmlns:a14="http://schemas.microsoft.com/office/drawing/2010/main" val="2EB62E" mc:Ignorable=""/>
    </a:accent1>
    <a:accent2>
      <a:srgbClr xmlns:mc="http://schemas.openxmlformats.org/markup-compatibility/2006" xmlns:a14="http://schemas.microsoft.com/office/drawing/2010/main" val="527C3A" mc:Ignorable=""/>
    </a:accent2>
    <a:accent3>
      <a:srgbClr xmlns:mc="http://schemas.openxmlformats.org/markup-compatibility/2006" xmlns:a14="http://schemas.microsoft.com/office/drawing/2010/main" val="B2B9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7AD" mc:Ignorable=""/>
    </a:accent5>
    <a:accent6>
      <a:srgbClr xmlns:mc="http://schemas.openxmlformats.org/markup-compatibility/2006" xmlns:a14="http://schemas.microsoft.com/office/drawing/2010/main" val="497034" mc:Ignorable=""/>
    </a:accent6>
    <a:hlink>
      <a:srgbClr xmlns:mc="http://schemas.openxmlformats.org/markup-compatibility/2006" xmlns:a14="http://schemas.microsoft.com/office/drawing/2010/main" val="DDD800" mc:Ignorable=""/>
    </a:hlink>
    <a:folHlink>
      <a:srgbClr xmlns:mc="http://schemas.openxmlformats.org/markup-compatibility/2006" xmlns:a14="http://schemas.microsoft.com/office/drawing/2010/main" val="009999" mc:Ignorable=""/>
    </a:folHlink>
  </a:clrScheme>
</a:themeOverride>
</file>

<file path=ppt/theme/themeOverride7.xml><?xml version="1.0" encoding="utf-8"?>
<a:themeOverride xmlns:a="http://schemas.openxmlformats.org/drawingml/2006/main">
  <a:clrScheme name="Balance 3">
    <a:dk1>
      <a:srgbClr xmlns:mc="http://schemas.openxmlformats.org/markup-compatibility/2006" xmlns:a14="http://schemas.microsoft.com/office/drawing/2010/main" val="00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D6A2A" mc:Ignorable=""/>
    </a:dk2>
    <a:lt2>
      <a:srgbClr xmlns:mc="http://schemas.openxmlformats.org/markup-compatibility/2006" xmlns:a14="http://schemas.microsoft.com/office/drawing/2010/main" val="CCFF99" mc:Ignorable=""/>
    </a:lt2>
    <a:accent1>
      <a:srgbClr xmlns:mc="http://schemas.openxmlformats.org/markup-compatibility/2006" xmlns:a14="http://schemas.microsoft.com/office/drawing/2010/main" val="2EB62E" mc:Ignorable=""/>
    </a:accent1>
    <a:accent2>
      <a:srgbClr xmlns:mc="http://schemas.openxmlformats.org/markup-compatibility/2006" xmlns:a14="http://schemas.microsoft.com/office/drawing/2010/main" val="527C3A" mc:Ignorable=""/>
    </a:accent2>
    <a:accent3>
      <a:srgbClr xmlns:mc="http://schemas.openxmlformats.org/markup-compatibility/2006" xmlns:a14="http://schemas.microsoft.com/office/drawing/2010/main" val="B2B9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7AD" mc:Ignorable=""/>
    </a:accent5>
    <a:accent6>
      <a:srgbClr xmlns:mc="http://schemas.openxmlformats.org/markup-compatibility/2006" xmlns:a14="http://schemas.microsoft.com/office/drawing/2010/main" val="497034" mc:Ignorable=""/>
    </a:accent6>
    <a:hlink>
      <a:srgbClr xmlns:mc="http://schemas.openxmlformats.org/markup-compatibility/2006" xmlns:a14="http://schemas.microsoft.com/office/drawing/2010/main" val="DDD800" mc:Ignorable=""/>
    </a:hlink>
    <a:folHlink>
      <a:srgbClr xmlns:mc="http://schemas.openxmlformats.org/markup-compatibility/2006" xmlns:a14="http://schemas.microsoft.com/office/drawing/2010/main" val="009999" mc:Ignorable=""/>
    </a:folHlink>
  </a:clrScheme>
</a:themeOverride>
</file>

<file path=ppt/theme/themeOverride8.xml><?xml version="1.0" encoding="utf-8"?>
<a:themeOverride xmlns:a="http://schemas.openxmlformats.org/drawingml/2006/main">
  <a:clrScheme name="Balance 6">
    <a:dk1>
      <a:srgbClr xmlns:mc="http://schemas.openxmlformats.org/markup-compatibility/2006" xmlns:a14="http://schemas.microsoft.com/office/drawing/2010/main" val="2F2D25"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656151"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818173" mc:Ignorable=""/>
    </a:accent1>
    <a:accent2>
      <a:srgbClr xmlns:mc="http://schemas.openxmlformats.org/markup-compatibility/2006" xmlns:a14="http://schemas.microsoft.com/office/drawing/2010/main" val="809EA8" mc:Ignorable=""/>
    </a:accent2>
    <a:accent3>
      <a:srgbClr xmlns:mc="http://schemas.openxmlformats.org/markup-compatibility/2006" xmlns:a14="http://schemas.microsoft.com/office/drawing/2010/main" val="B8B7B3"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1C1BC" mc:Ignorable=""/>
    </a:accent5>
    <a:accent6>
      <a:srgbClr xmlns:mc="http://schemas.openxmlformats.org/markup-compatibility/2006" xmlns:a14="http://schemas.microsoft.com/office/drawing/2010/main" val="738F98" mc:Ignorable=""/>
    </a:accent6>
    <a:hlink>
      <a:srgbClr xmlns:mc="http://schemas.openxmlformats.org/markup-compatibility/2006" xmlns:a14="http://schemas.microsoft.com/office/drawing/2010/main" val="E2C86A" mc:Ignorable=""/>
    </a:hlink>
    <a:folHlink>
      <a:srgbClr xmlns:mc="http://schemas.openxmlformats.org/markup-compatibility/2006" xmlns:a14="http://schemas.microsoft.com/office/drawing/2010/main" val="B7B6A3" mc:Ignorable=""/>
    </a:folHlink>
  </a:clrScheme>
</a:themeOverride>
</file>

<file path=ppt/theme/themeOverride9.xml><?xml version="1.0" encoding="utf-8"?>
<a:themeOverride xmlns:a="http://schemas.openxmlformats.org/drawingml/2006/main">
  <a:clrScheme name="Custom 5">
    <a:dk1>
      <a:sysClr val="windowText" lastClr="000000"/>
    </a:dk1>
    <a:lt1>
      <a:sysClr val="window" lastClr="FFFFFF"/>
    </a:lt1>
    <a:dk2>
      <a:srgbClr xmlns:mc="http://schemas.openxmlformats.org/markup-compatibility/2006" xmlns:a14="http://schemas.microsoft.com/office/drawing/2010/main" val="212745" mc:Ignorable=""/>
    </a:dk2>
    <a:lt2>
      <a:srgbClr xmlns:mc="http://schemas.openxmlformats.org/markup-compatibility/2006" xmlns:a14="http://schemas.microsoft.com/office/drawing/2010/main" val="B4DCFA" mc:Ignorable=""/>
    </a:lt2>
    <a:accent1>
      <a:srgbClr xmlns:mc="http://schemas.openxmlformats.org/markup-compatibility/2006" xmlns:a14="http://schemas.microsoft.com/office/drawing/2010/main" val="4E67C8" mc:Ignorable=""/>
    </a:accent1>
    <a:accent2>
      <a:srgbClr xmlns:mc="http://schemas.openxmlformats.org/markup-compatibility/2006" xmlns:a14="http://schemas.microsoft.com/office/drawing/2010/main" val="5ECCF3" mc:Ignorable=""/>
    </a:accent2>
    <a:accent3>
      <a:srgbClr xmlns:mc="http://schemas.openxmlformats.org/markup-compatibility/2006" xmlns:a14="http://schemas.microsoft.com/office/drawing/2010/main" val="11B2EB" mc:Ignorable=""/>
    </a:accent3>
    <a:accent4>
      <a:srgbClr xmlns:mc="http://schemas.openxmlformats.org/markup-compatibility/2006" xmlns:a14="http://schemas.microsoft.com/office/drawing/2010/main" val="5DCEAF" mc:Ignorable=""/>
    </a:accent4>
    <a:accent5>
      <a:srgbClr xmlns:mc="http://schemas.openxmlformats.org/markup-compatibility/2006" xmlns:a14="http://schemas.microsoft.com/office/drawing/2010/main" val="FF8021" mc:Ignorable=""/>
    </a:accent5>
    <a:accent6>
      <a:srgbClr xmlns:mc="http://schemas.openxmlformats.org/markup-compatibility/2006" xmlns:a14="http://schemas.microsoft.com/office/drawing/2010/main" val="F14124" mc:Ignorable=""/>
    </a:accent6>
    <a:hlink>
      <a:srgbClr xmlns:mc="http://schemas.openxmlformats.org/markup-compatibility/2006" xmlns:a14="http://schemas.microsoft.com/office/drawing/2010/main" val="56C7AA" mc:Ignorable=""/>
    </a:hlink>
    <a:folHlink>
      <a:srgbClr xmlns:mc="http://schemas.openxmlformats.org/markup-compatibility/2006" xmlns:a14="http://schemas.microsoft.com/office/drawing/2010/main" val="59A8D1" mc:Ignorable=""/>
    </a:folHlink>
  </a:clrScheme>
</a:themeOverride>
</file>

<file path=ppt/theme/themeOverride10.xml><?xml version="1.0" encoding="utf-8"?>
<a:themeOverride xmlns:a="http://schemas.openxmlformats.org/drawingml/2006/main">
  <a:clrScheme name="Balance 3">
    <a:dk1>
      <a:srgbClr xmlns:mc="http://schemas.openxmlformats.org/markup-compatibility/2006" xmlns:a14="http://schemas.microsoft.com/office/drawing/2010/main" val="00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D6A2A" mc:Ignorable=""/>
    </a:dk2>
    <a:lt2>
      <a:srgbClr xmlns:mc="http://schemas.openxmlformats.org/markup-compatibility/2006" xmlns:a14="http://schemas.microsoft.com/office/drawing/2010/main" val="CCFF99" mc:Ignorable=""/>
    </a:lt2>
    <a:accent1>
      <a:srgbClr xmlns:mc="http://schemas.openxmlformats.org/markup-compatibility/2006" xmlns:a14="http://schemas.microsoft.com/office/drawing/2010/main" val="2EB62E" mc:Ignorable=""/>
    </a:accent1>
    <a:accent2>
      <a:srgbClr xmlns:mc="http://schemas.openxmlformats.org/markup-compatibility/2006" xmlns:a14="http://schemas.microsoft.com/office/drawing/2010/main" val="527C3A" mc:Ignorable=""/>
    </a:accent2>
    <a:accent3>
      <a:srgbClr xmlns:mc="http://schemas.openxmlformats.org/markup-compatibility/2006" xmlns:a14="http://schemas.microsoft.com/office/drawing/2010/main" val="B2B9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7AD" mc:Ignorable=""/>
    </a:accent5>
    <a:accent6>
      <a:srgbClr xmlns:mc="http://schemas.openxmlformats.org/markup-compatibility/2006" xmlns:a14="http://schemas.microsoft.com/office/drawing/2010/main" val="497034" mc:Ignorable=""/>
    </a:accent6>
    <a:hlink>
      <a:srgbClr xmlns:mc="http://schemas.openxmlformats.org/markup-compatibility/2006" xmlns:a14="http://schemas.microsoft.com/office/drawing/2010/main" val="DDD800" mc:Ignorable=""/>
    </a:hlink>
    <a:folHlink>
      <a:srgbClr xmlns:mc="http://schemas.openxmlformats.org/markup-compatibility/2006" xmlns:a14="http://schemas.microsoft.com/office/drawing/2010/main" val="009999" mc:Ignorable=""/>
    </a:folHlink>
  </a:clrScheme>
</a:themeOverride>
</file>

<file path=ppt/theme/themeOverride11.xml><?xml version="1.0" encoding="utf-8"?>
<a:themeOverride xmlns:a="http://schemas.openxmlformats.org/drawingml/2006/main">
  <a:clrScheme name="Cliff 3">
    <a:dk1>
      <a:srgbClr xmlns:mc="http://schemas.openxmlformats.org/markup-compatibility/2006" xmlns:a14="http://schemas.microsoft.com/office/drawing/2010/main" val="667B5B" mc:Ignorable=""/>
    </a:dk1>
    <a:lt1>
      <a:srgbClr xmlns:mc="http://schemas.openxmlformats.org/markup-compatibility/2006" xmlns:a14="http://schemas.microsoft.com/office/drawing/2010/main" val="E6E6DA" mc:Ignorable=""/>
    </a:lt1>
    <a:dk2>
      <a:srgbClr xmlns:mc="http://schemas.openxmlformats.org/markup-compatibility/2006" xmlns:a14="http://schemas.microsoft.com/office/drawing/2010/main" val="295200" mc:Ignorable=""/>
    </a:dk2>
    <a:lt2>
      <a:srgbClr xmlns:mc="http://schemas.openxmlformats.org/markup-compatibility/2006" xmlns:a14="http://schemas.microsoft.com/office/drawing/2010/main" val="F3F2D9" mc:Ignorable=""/>
    </a:lt2>
    <a:accent1>
      <a:srgbClr xmlns:mc="http://schemas.openxmlformats.org/markup-compatibility/2006" xmlns:a14="http://schemas.microsoft.com/office/drawing/2010/main" val="808000" mc:Ignorable=""/>
    </a:accent1>
    <a:accent2>
      <a:srgbClr xmlns:mc="http://schemas.openxmlformats.org/markup-compatibility/2006" xmlns:a14="http://schemas.microsoft.com/office/drawing/2010/main" val="838D75" mc:Ignorable=""/>
    </a:accent2>
    <a:accent3>
      <a:srgbClr xmlns:mc="http://schemas.openxmlformats.org/markup-compatibility/2006" xmlns:a14="http://schemas.microsoft.com/office/drawing/2010/main" val="ACB3AA" mc:Ignorable=""/>
    </a:accent3>
    <a:accent4>
      <a:srgbClr xmlns:mc="http://schemas.openxmlformats.org/markup-compatibility/2006" xmlns:a14="http://schemas.microsoft.com/office/drawing/2010/main" val="C4C4BA" mc:Ignorable=""/>
    </a:accent4>
    <a:accent5>
      <a:srgbClr xmlns:mc="http://schemas.openxmlformats.org/markup-compatibility/2006" xmlns:a14="http://schemas.microsoft.com/office/drawing/2010/main" val="C0C0AA" mc:Ignorable=""/>
    </a:accent5>
    <a:accent6>
      <a:srgbClr xmlns:mc="http://schemas.openxmlformats.org/markup-compatibility/2006" xmlns:a14="http://schemas.microsoft.com/office/drawing/2010/main" val="767F69" mc:Ignorable=""/>
    </a:accent6>
    <a:hlink>
      <a:srgbClr xmlns:mc="http://schemas.openxmlformats.org/markup-compatibility/2006" xmlns:a14="http://schemas.microsoft.com/office/drawing/2010/main" val="33CC33" mc:Ignorable=""/>
    </a:hlink>
    <a:folHlink>
      <a:srgbClr xmlns:mc="http://schemas.openxmlformats.org/markup-compatibility/2006" xmlns:a14="http://schemas.microsoft.com/office/drawing/2010/main" val="339966" mc:Ignorable=""/>
    </a:folHlink>
  </a:clrScheme>
</a:themeOverride>
</file>

<file path=ppt/theme/themeOverride12.xml><?xml version="1.0" encoding="utf-8"?>
<a:themeOverride xmlns:a="http://schemas.openxmlformats.org/drawingml/2006/main">
  <a:clrScheme name="Stream 1">
    <a:dk1>
      <a:srgbClr xmlns:mc="http://schemas.openxmlformats.org/markup-compatibility/2006" xmlns:a14="http://schemas.microsoft.com/office/drawing/2010/main" val="000514"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3399" mc:Ignorable=""/>
    </a:dk2>
    <a:lt2>
      <a:srgbClr xmlns:mc="http://schemas.openxmlformats.org/markup-compatibility/2006" xmlns:a14="http://schemas.microsoft.com/office/drawing/2010/main" val="E5E5FF" mc:Ignorable=""/>
    </a:lt2>
    <a:accent1>
      <a:srgbClr xmlns:mc="http://schemas.openxmlformats.org/markup-compatibility/2006" xmlns:a14="http://schemas.microsoft.com/office/drawing/2010/main" val="0099CC" mc:Ignorable=""/>
    </a:accent1>
    <a:accent2>
      <a:srgbClr xmlns:mc="http://schemas.openxmlformats.org/markup-compatibility/2006" xmlns:a14="http://schemas.microsoft.com/office/drawing/2010/main" val="A886E0" mc:Ignorable=""/>
    </a:accent2>
    <a:accent3>
      <a:srgbClr xmlns:mc="http://schemas.openxmlformats.org/markup-compatibility/2006" xmlns:a14="http://schemas.microsoft.com/office/drawing/2010/main" val="AAADC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ACAE2" mc:Ignorable=""/>
    </a:accent5>
    <a:accent6>
      <a:srgbClr xmlns:mc="http://schemas.openxmlformats.org/markup-compatibility/2006" xmlns:a14="http://schemas.microsoft.com/office/drawing/2010/main" val="9879CB" mc:Ignorable=""/>
    </a:accent6>
    <a:hlink>
      <a:srgbClr xmlns:mc="http://schemas.openxmlformats.org/markup-compatibility/2006" xmlns:a14="http://schemas.microsoft.com/office/drawing/2010/main" val="FFCC00" mc:Ignorable=""/>
    </a:hlink>
    <a:folHlink>
      <a:srgbClr xmlns:mc="http://schemas.openxmlformats.org/markup-compatibility/2006" xmlns:a14="http://schemas.microsoft.com/office/drawing/2010/main" val="FFFFCC" mc:Ignorable=""/>
    </a:folHlink>
  </a:clrScheme>
</a:themeOverride>
</file>

<file path=ppt/theme/themeOverride13.xml><?xml version="1.0" encoding="utf-8"?>
<a:themeOverride xmlns:a="http://schemas.openxmlformats.org/drawingml/2006/main">
  <a:clrScheme name="Stream 5">
    <a:dk1>
      <a:srgbClr xmlns:mc="http://schemas.openxmlformats.org/markup-compatibility/2006" xmlns:a14="http://schemas.microsoft.com/office/drawing/2010/main" val="5C1F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8C0000" mc:Ignorable=""/>
    </a:dk2>
    <a:lt2>
      <a:srgbClr xmlns:mc="http://schemas.openxmlformats.org/markup-compatibility/2006" xmlns:a14="http://schemas.microsoft.com/office/drawing/2010/main" val="DFD293" mc:Ignorable=""/>
    </a:lt2>
    <a:accent1>
      <a:srgbClr xmlns:mc="http://schemas.openxmlformats.org/markup-compatibility/2006" xmlns:a14="http://schemas.microsoft.com/office/drawing/2010/main" val="FF6845" mc:Ignorable=""/>
    </a:accent1>
    <a:accent2>
      <a:srgbClr xmlns:mc="http://schemas.openxmlformats.org/markup-compatibility/2006" xmlns:a14="http://schemas.microsoft.com/office/drawing/2010/main" val="BE7960" mc:Ignorable=""/>
    </a:accent2>
    <a:accent3>
      <a:srgbClr xmlns:mc="http://schemas.openxmlformats.org/markup-compatibility/2006" xmlns:a14="http://schemas.microsoft.com/office/drawing/2010/main" val="C5AA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FFB9B0" mc:Ignorable=""/>
    </a:accent5>
    <a:accent6>
      <a:srgbClr xmlns:mc="http://schemas.openxmlformats.org/markup-compatibility/2006" xmlns:a14="http://schemas.microsoft.com/office/drawing/2010/main" val="AC6D56" mc:Ignorable=""/>
    </a:accent6>
    <a:hlink>
      <a:srgbClr xmlns:mc="http://schemas.openxmlformats.org/markup-compatibility/2006" xmlns:a14="http://schemas.microsoft.com/office/drawing/2010/main" val="FFFFCC" mc:Ignorable=""/>
    </a:hlink>
    <a:folHlink>
      <a:srgbClr xmlns:mc="http://schemas.openxmlformats.org/markup-compatibility/2006" xmlns:a14="http://schemas.microsoft.com/office/drawing/2010/main" val="FFCC00" mc:Ignorable=""/>
    </a:folHlink>
  </a:clrScheme>
</a:themeOverride>
</file>

<file path=ppt/theme/themeOverride14.xml><?xml version="1.0" encoding="utf-8"?>
<a:themeOverride xmlns:a="http://schemas.openxmlformats.org/drawingml/2006/main">
  <a:clrScheme name="Stream 4">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51596D"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B3B5B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15.xml><?xml version="1.0" encoding="utf-8"?>
<a:themeOverride xmlns:a="http://schemas.openxmlformats.org/drawingml/2006/main">
  <a:clrScheme name="Balance 3">
    <a:dk1>
      <a:srgbClr xmlns:mc="http://schemas.openxmlformats.org/markup-compatibility/2006" xmlns:a14="http://schemas.microsoft.com/office/drawing/2010/main" val="00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D6A2A" mc:Ignorable=""/>
    </a:dk2>
    <a:lt2>
      <a:srgbClr xmlns:mc="http://schemas.openxmlformats.org/markup-compatibility/2006" xmlns:a14="http://schemas.microsoft.com/office/drawing/2010/main" val="CCFF99" mc:Ignorable=""/>
    </a:lt2>
    <a:accent1>
      <a:srgbClr xmlns:mc="http://schemas.openxmlformats.org/markup-compatibility/2006" xmlns:a14="http://schemas.microsoft.com/office/drawing/2010/main" val="2EB62E" mc:Ignorable=""/>
    </a:accent1>
    <a:accent2>
      <a:srgbClr xmlns:mc="http://schemas.openxmlformats.org/markup-compatibility/2006" xmlns:a14="http://schemas.microsoft.com/office/drawing/2010/main" val="527C3A" mc:Ignorable=""/>
    </a:accent2>
    <a:accent3>
      <a:srgbClr xmlns:mc="http://schemas.openxmlformats.org/markup-compatibility/2006" xmlns:a14="http://schemas.microsoft.com/office/drawing/2010/main" val="B2B9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7AD" mc:Ignorable=""/>
    </a:accent5>
    <a:accent6>
      <a:srgbClr xmlns:mc="http://schemas.openxmlformats.org/markup-compatibility/2006" xmlns:a14="http://schemas.microsoft.com/office/drawing/2010/main" val="497034" mc:Ignorable=""/>
    </a:accent6>
    <a:hlink>
      <a:srgbClr xmlns:mc="http://schemas.openxmlformats.org/markup-compatibility/2006" xmlns:a14="http://schemas.microsoft.com/office/drawing/2010/main" val="DDD800" mc:Ignorable=""/>
    </a:hlink>
    <a:folHlink>
      <a:srgbClr xmlns:mc="http://schemas.openxmlformats.org/markup-compatibility/2006" xmlns:a14="http://schemas.microsoft.com/office/drawing/2010/main" val="009999" mc:Ignorable=""/>
    </a:folHlink>
  </a:clrScheme>
</a:themeOverride>
</file>

<file path=ppt/theme/themeOverride16.xml><?xml version="1.0" encoding="utf-8"?>
<a:themeOverride xmlns:a="http://schemas.openxmlformats.org/drawingml/2006/main">
  <a:clrScheme name="Custom 3">
    <a:dk1>
      <a:srgbClr xmlns:mc="http://schemas.openxmlformats.org/markup-compatibility/2006" xmlns:a14="http://schemas.microsoft.com/office/drawing/2010/main" val="FFFFFF"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5000" mc:Ignorable=""/>
    </a:dk2>
    <a:lt2>
      <a:srgbClr xmlns:mc="http://schemas.openxmlformats.org/markup-compatibility/2006" xmlns:a14="http://schemas.microsoft.com/office/drawing/2010/main" val="DCEAAE" mc:Ignorable=""/>
    </a:lt2>
    <a:accent1>
      <a:srgbClr xmlns:mc="http://schemas.openxmlformats.org/markup-compatibility/2006" xmlns:a14="http://schemas.microsoft.com/office/drawing/2010/main" val="27FF27" mc:Ignorable=""/>
    </a:accent1>
    <a:accent2>
      <a:srgbClr xmlns:mc="http://schemas.openxmlformats.org/markup-compatibility/2006" xmlns:a14="http://schemas.microsoft.com/office/drawing/2010/main" val="6F801A" mc:Ignorable=""/>
    </a:accent2>
    <a:accent3>
      <a:srgbClr xmlns:mc="http://schemas.openxmlformats.org/markup-compatibility/2006" xmlns:a14="http://schemas.microsoft.com/office/drawing/2010/main" val="AAB3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AE2AA" mc:Ignorable=""/>
    </a:accent5>
    <a:accent6>
      <a:srgbClr xmlns:mc="http://schemas.openxmlformats.org/markup-compatibility/2006" xmlns:a14="http://schemas.microsoft.com/office/drawing/2010/main" val="647316" mc:Ignorable=""/>
    </a:accent6>
    <a:hlink>
      <a:srgbClr xmlns:mc="http://schemas.openxmlformats.org/markup-compatibility/2006" xmlns:a14="http://schemas.microsoft.com/office/drawing/2010/main" val="FFFFCC" mc:Ignorable=""/>
    </a:hlink>
    <a:folHlink>
      <a:srgbClr xmlns:mc="http://schemas.openxmlformats.org/markup-compatibility/2006" xmlns:a14="http://schemas.microsoft.com/office/drawing/2010/main" val="CCCC00" mc:Ignorable=""/>
    </a:folHlink>
  </a:clrScheme>
</a:themeOverride>
</file>

<file path=ppt/theme/themeOverride17.xml><?xml version="1.0" encoding="utf-8"?>
<a:themeOverride xmlns:a="http://schemas.openxmlformats.org/drawingml/2006/main">
  <a:clrScheme name="Custom 3">
    <a:dk1>
      <a:srgbClr xmlns:mc="http://schemas.openxmlformats.org/markup-compatibility/2006" xmlns:a14="http://schemas.microsoft.com/office/drawing/2010/main" val="FFFFFF"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5000" mc:Ignorable=""/>
    </a:dk2>
    <a:lt2>
      <a:srgbClr xmlns:mc="http://schemas.openxmlformats.org/markup-compatibility/2006" xmlns:a14="http://schemas.microsoft.com/office/drawing/2010/main" val="DCEAAE" mc:Ignorable=""/>
    </a:lt2>
    <a:accent1>
      <a:srgbClr xmlns:mc="http://schemas.openxmlformats.org/markup-compatibility/2006" xmlns:a14="http://schemas.microsoft.com/office/drawing/2010/main" val="27FF27" mc:Ignorable=""/>
    </a:accent1>
    <a:accent2>
      <a:srgbClr xmlns:mc="http://schemas.openxmlformats.org/markup-compatibility/2006" xmlns:a14="http://schemas.microsoft.com/office/drawing/2010/main" val="6F801A" mc:Ignorable=""/>
    </a:accent2>
    <a:accent3>
      <a:srgbClr xmlns:mc="http://schemas.openxmlformats.org/markup-compatibility/2006" xmlns:a14="http://schemas.microsoft.com/office/drawing/2010/main" val="AAB3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AE2AA" mc:Ignorable=""/>
    </a:accent5>
    <a:accent6>
      <a:srgbClr xmlns:mc="http://schemas.openxmlformats.org/markup-compatibility/2006" xmlns:a14="http://schemas.microsoft.com/office/drawing/2010/main" val="647316" mc:Ignorable=""/>
    </a:accent6>
    <a:hlink>
      <a:srgbClr xmlns:mc="http://schemas.openxmlformats.org/markup-compatibility/2006" xmlns:a14="http://schemas.microsoft.com/office/drawing/2010/main" val="FFFFCC" mc:Ignorable=""/>
    </a:hlink>
    <a:folHlink>
      <a:srgbClr xmlns:mc="http://schemas.openxmlformats.org/markup-compatibility/2006" xmlns:a14="http://schemas.microsoft.com/office/drawing/2010/main" val="CCCC00" mc:Ignorable=""/>
    </a:folHlink>
  </a:clrScheme>
</a:themeOverride>
</file>

<file path=ppt/theme/themeOverride18.xml><?xml version="1.0" encoding="utf-8"?>
<a:themeOverride xmlns:a="http://schemas.openxmlformats.org/drawingml/2006/main">
  <a:clrScheme name="Aspect">
    <a:dk1>
      <a:sysClr val="windowText" lastClr="000000"/>
    </a:dk1>
    <a:lt1>
      <a:sysClr val="window" lastClr="FFFFFF"/>
    </a:lt1>
    <a:dk2>
      <a:srgbClr xmlns:mc="http://schemas.openxmlformats.org/markup-compatibility/2006" xmlns:a14="http://schemas.microsoft.com/office/drawing/2010/main" val="323232" mc:Ignorable=""/>
    </a:dk2>
    <a:lt2>
      <a:srgbClr xmlns:mc="http://schemas.openxmlformats.org/markup-compatibility/2006" xmlns:a14="http://schemas.microsoft.com/office/drawing/2010/main" val="E3DED1" mc:Ignorable=""/>
    </a:lt2>
    <a:accent1>
      <a:srgbClr xmlns:mc="http://schemas.openxmlformats.org/markup-compatibility/2006" xmlns:a14="http://schemas.microsoft.com/office/drawing/2010/main" val="F07F09" mc:Ignorable=""/>
    </a:accent1>
    <a:accent2>
      <a:srgbClr xmlns:mc="http://schemas.openxmlformats.org/markup-compatibility/2006" xmlns:a14="http://schemas.microsoft.com/office/drawing/2010/main" val="9F2936" mc:Ignorable=""/>
    </a:accent2>
    <a:accent3>
      <a:srgbClr xmlns:mc="http://schemas.openxmlformats.org/markup-compatibility/2006" xmlns:a14="http://schemas.microsoft.com/office/drawing/2010/main" val="1B587C" mc:Ignorable=""/>
    </a:accent3>
    <a:accent4>
      <a:srgbClr xmlns:mc="http://schemas.openxmlformats.org/markup-compatibility/2006" xmlns:a14="http://schemas.microsoft.com/office/drawing/2010/main" val="4E8542" mc:Ignorable=""/>
    </a:accent4>
    <a:accent5>
      <a:srgbClr xmlns:mc="http://schemas.openxmlformats.org/markup-compatibility/2006" xmlns:a14="http://schemas.microsoft.com/office/drawing/2010/main" val="604878" mc:Ignorable=""/>
    </a:accent5>
    <a:accent6>
      <a:srgbClr xmlns:mc="http://schemas.openxmlformats.org/markup-compatibility/2006" xmlns:a14="http://schemas.microsoft.com/office/drawing/2010/main" val="C19859" mc:Ignorable=""/>
    </a:accent6>
    <a:hlink>
      <a:srgbClr xmlns:mc="http://schemas.openxmlformats.org/markup-compatibility/2006" xmlns:a14="http://schemas.microsoft.com/office/drawing/2010/main" val="6B9F25" mc:Ignorable=""/>
    </a:hlink>
    <a:folHlink>
      <a:srgbClr xmlns:mc="http://schemas.openxmlformats.org/markup-compatibility/2006" xmlns:a14="http://schemas.microsoft.com/office/drawing/2010/main" val="B26B02" mc:Ignorable=""/>
    </a:folHlink>
  </a:clrScheme>
</a:themeOverride>
</file>

<file path=ppt/theme/themeOverride19.xml><?xml version="1.0" encoding="utf-8"?>
<a:themeOverride xmlns:a="http://schemas.openxmlformats.org/drawingml/2006/main">
  <a:clrScheme name="Flow">
    <a:dk1>
      <a:sysClr val="windowText" lastClr="000000"/>
    </a:dk1>
    <a:lt1>
      <a:sysClr val="window" lastClr="FFFFFF"/>
    </a:lt1>
    <a:dk2>
      <a:srgbClr xmlns:mc="http://schemas.openxmlformats.org/markup-compatibility/2006" xmlns:a14="http://schemas.microsoft.com/office/drawing/2010/main" val="04617B" mc:Ignorable=""/>
    </a:dk2>
    <a:lt2>
      <a:srgbClr xmlns:mc="http://schemas.openxmlformats.org/markup-compatibility/2006" xmlns:a14="http://schemas.microsoft.com/office/drawing/2010/main" val="DBF5F9" mc:Ignorable=""/>
    </a:lt2>
    <a:accent1>
      <a:srgbClr xmlns:mc="http://schemas.openxmlformats.org/markup-compatibility/2006" xmlns:a14="http://schemas.microsoft.com/office/drawing/2010/main" val="0F6FC6" mc:Ignorable=""/>
    </a:accent1>
    <a:accent2>
      <a:srgbClr xmlns:mc="http://schemas.openxmlformats.org/markup-compatibility/2006" xmlns:a14="http://schemas.microsoft.com/office/drawing/2010/main" val="009DD9" mc:Ignorable=""/>
    </a:accent2>
    <a:accent3>
      <a:srgbClr xmlns:mc="http://schemas.openxmlformats.org/markup-compatibility/2006" xmlns:a14="http://schemas.microsoft.com/office/drawing/2010/main" val="0BD0D9" mc:Ignorable=""/>
    </a:accent3>
    <a:accent4>
      <a:srgbClr xmlns:mc="http://schemas.openxmlformats.org/markup-compatibility/2006" xmlns:a14="http://schemas.microsoft.com/office/drawing/2010/main" val="10CF9B" mc:Ignorable=""/>
    </a:accent4>
    <a:accent5>
      <a:srgbClr xmlns:mc="http://schemas.openxmlformats.org/markup-compatibility/2006" xmlns:a14="http://schemas.microsoft.com/office/drawing/2010/main" val="7CCA62" mc:Ignorable=""/>
    </a:accent5>
    <a:accent6>
      <a:srgbClr xmlns:mc="http://schemas.openxmlformats.org/markup-compatibility/2006" xmlns:a14="http://schemas.microsoft.com/office/drawing/2010/main" val="A5C249" mc:Ignorable=""/>
    </a:accent6>
    <a:hlink>
      <a:srgbClr xmlns:mc="http://schemas.openxmlformats.org/markup-compatibility/2006" xmlns:a14="http://schemas.microsoft.com/office/drawing/2010/main" val="E2D700" mc:Ignorable=""/>
    </a:hlink>
    <a:folHlink>
      <a:srgbClr xmlns:mc="http://schemas.openxmlformats.org/markup-compatibility/2006" xmlns:a14="http://schemas.microsoft.com/office/drawing/2010/main" val="85DFD0" mc:Ignorable=""/>
    </a:folHlink>
  </a:clrScheme>
</a:themeOverride>
</file>

<file path=ppt/theme/themeOverride20.xml><?xml version="1.0" encoding="utf-8"?>
<a:themeOverride xmlns:a="http://schemas.openxmlformats.org/drawingml/2006/main">
  <a:clrScheme name="Aspect">
    <a:dk1>
      <a:sysClr val="windowText" lastClr="000000"/>
    </a:dk1>
    <a:lt1>
      <a:sysClr val="window" lastClr="FFFFFF"/>
    </a:lt1>
    <a:dk2>
      <a:srgbClr xmlns:mc="http://schemas.openxmlformats.org/markup-compatibility/2006" xmlns:a14="http://schemas.microsoft.com/office/drawing/2010/main" val="323232" mc:Ignorable=""/>
    </a:dk2>
    <a:lt2>
      <a:srgbClr xmlns:mc="http://schemas.openxmlformats.org/markup-compatibility/2006" xmlns:a14="http://schemas.microsoft.com/office/drawing/2010/main" val="E3DED1" mc:Ignorable=""/>
    </a:lt2>
    <a:accent1>
      <a:srgbClr xmlns:mc="http://schemas.openxmlformats.org/markup-compatibility/2006" xmlns:a14="http://schemas.microsoft.com/office/drawing/2010/main" val="F07F09" mc:Ignorable=""/>
    </a:accent1>
    <a:accent2>
      <a:srgbClr xmlns:mc="http://schemas.openxmlformats.org/markup-compatibility/2006" xmlns:a14="http://schemas.microsoft.com/office/drawing/2010/main" val="9F2936" mc:Ignorable=""/>
    </a:accent2>
    <a:accent3>
      <a:srgbClr xmlns:mc="http://schemas.openxmlformats.org/markup-compatibility/2006" xmlns:a14="http://schemas.microsoft.com/office/drawing/2010/main" val="1B587C" mc:Ignorable=""/>
    </a:accent3>
    <a:accent4>
      <a:srgbClr xmlns:mc="http://schemas.openxmlformats.org/markup-compatibility/2006" xmlns:a14="http://schemas.microsoft.com/office/drawing/2010/main" val="4E8542" mc:Ignorable=""/>
    </a:accent4>
    <a:accent5>
      <a:srgbClr xmlns:mc="http://schemas.openxmlformats.org/markup-compatibility/2006" xmlns:a14="http://schemas.microsoft.com/office/drawing/2010/main" val="604878" mc:Ignorable=""/>
    </a:accent5>
    <a:accent6>
      <a:srgbClr xmlns:mc="http://schemas.openxmlformats.org/markup-compatibility/2006" xmlns:a14="http://schemas.microsoft.com/office/drawing/2010/main" val="C19859" mc:Ignorable=""/>
    </a:accent6>
    <a:hlink>
      <a:srgbClr xmlns:mc="http://schemas.openxmlformats.org/markup-compatibility/2006" xmlns:a14="http://schemas.microsoft.com/office/drawing/2010/main" val="6B9F25" mc:Ignorable=""/>
    </a:hlink>
    <a:folHlink>
      <a:srgbClr xmlns:mc="http://schemas.openxmlformats.org/markup-compatibility/2006" xmlns:a14="http://schemas.microsoft.com/office/drawing/2010/main" val="B26B02" mc:Ignorable=""/>
    </a:folHlink>
  </a:clrScheme>
</a:themeOverride>
</file>

<file path=ppt/theme/themeOverride21.xml><?xml version="1.0" encoding="utf-8"?>
<a:themeOverride xmlns:a="http://schemas.openxmlformats.org/drawingml/2006/main">
  <a:clrScheme name="Flow">
    <a:dk1>
      <a:sysClr val="windowText" lastClr="000000"/>
    </a:dk1>
    <a:lt1>
      <a:sysClr val="window" lastClr="FFFFFF"/>
    </a:lt1>
    <a:dk2>
      <a:srgbClr xmlns:mc="http://schemas.openxmlformats.org/markup-compatibility/2006" xmlns:a14="http://schemas.microsoft.com/office/drawing/2010/main" val="04617B" mc:Ignorable=""/>
    </a:dk2>
    <a:lt2>
      <a:srgbClr xmlns:mc="http://schemas.openxmlformats.org/markup-compatibility/2006" xmlns:a14="http://schemas.microsoft.com/office/drawing/2010/main" val="DBF5F9" mc:Ignorable=""/>
    </a:lt2>
    <a:accent1>
      <a:srgbClr xmlns:mc="http://schemas.openxmlformats.org/markup-compatibility/2006" xmlns:a14="http://schemas.microsoft.com/office/drawing/2010/main" val="0F6FC6" mc:Ignorable=""/>
    </a:accent1>
    <a:accent2>
      <a:srgbClr xmlns:mc="http://schemas.openxmlformats.org/markup-compatibility/2006" xmlns:a14="http://schemas.microsoft.com/office/drawing/2010/main" val="009DD9" mc:Ignorable=""/>
    </a:accent2>
    <a:accent3>
      <a:srgbClr xmlns:mc="http://schemas.openxmlformats.org/markup-compatibility/2006" xmlns:a14="http://schemas.microsoft.com/office/drawing/2010/main" val="0BD0D9" mc:Ignorable=""/>
    </a:accent3>
    <a:accent4>
      <a:srgbClr xmlns:mc="http://schemas.openxmlformats.org/markup-compatibility/2006" xmlns:a14="http://schemas.microsoft.com/office/drawing/2010/main" val="10CF9B" mc:Ignorable=""/>
    </a:accent4>
    <a:accent5>
      <a:srgbClr xmlns:mc="http://schemas.openxmlformats.org/markup-compatibility/2006" xmlns:a14="http://schemas.microsoft.com/office/drawing/2010/main" val="7CCA62" mc:Ignorable=""/>
    </a:accent5>
    <a:accent6>
      <a:srgbClr xmlns:mc="http://schemas.openxmlformats.org/markup-compatibility/2006" xmlns:a14="http://schemas.microsoft.com/office/drawing/2010/main" val="A5C249" mc:Ignorable=""/>
    </a:accent6>
    <a:hlink>
      <a:srgbClr xmlns:mc="http://schemas.openxmlformats.org/markup-compatibility/2006" xmlns:a14="http://schemas.microsoft.com/office/drawing/2010/main" val="E2D700" mc:Ignorable=""/>
    </a:hlink>
    <a:folHlink>
      <a:srgbClr xmlns:mc="http://schemas.openxmlformats.org/markup-compatibility/2006" xmlns:a14="http://schemas.microsoft.com/office/drawing/2010/main" val="85DFD0" mc:Ignorable=""/>
    </a:folHlink>
  </a:clrScheme>
</a:themeOverride>
</file>

<file path=ppt/theme/themeOverride22.xml><?xml version="1.0" encoding="utf-8"?>
<a:themeOverride xmlns:a="http://schemas.openxmlformats.org/drawingml/2006/main">
  <a:clrScheme name="Aspect">
    <a:dk1>
      <a:sysClr val="windowText" lastClr="000000"/>
    </a:dk1>
    <a:lt1>
      <a:sysClr val="window" lastClr="FFFFFF"/>
    </a:lt1>
    <a:dk2>
      <a:srgbClr xmlns:mc="http://schemas.openxmlformats.org/markup-compatibility/2006" xmlns:a14="http://schemas.microsoft.com/office/drawing/2010/main" val="323232" mc:Ignorable=""/>
    </a:dk2>
    <a:lt2>
      <a:srgbClr xmlns:mc="http://schemas.openxmlformats.org/markup-compatibility/2006" xmlns:a14="http://schemas.microsoft.com/office/drawing/2010/main" val="E3DED1" mc:Ignorable=""/>
    </a:lt2>
    <a:accent1>
      <a:srgbClr xmlns:mc="http://schemas.openxmlformats.org/markup-compatibility/2006" xmlns:a14="http://schemas.microsoft.com/office/drawing/2010/main" val="F07F09" mc:Ignorable=""/>
    </a:accent1>
    <a:accent2>
      <a:srgbClr xmlns:mc="http://schemas.openxmlformats.org/markup-compatibility/2006" xmlns:a14="http://schemas.microsoft.com/office/drawing/2010/main" val="9F2936" mc:Ignorable=""/>
    </a:accent2>
    <a:accent3>
      <a:srgbClr xmlns:mc="http://schemas.openxmlformats.org/markup-compatibility/2006" xmlns:a14="http://schemas.microsoft.com/office/drawing/2010/main" val="1B587C" mc:Ignorable=""/>
    </a:accent3>
    <a:accent4>
      <a:srgbClr xmlns:mc="http://schemas.openxmlformats.org/markup-compatibility/2006" xmlns:a14="http://schemas.microsoft.com/office/drawing/2010/main" val="4E8542" mc:Ignorable=""/>
    </a:accent4>
    <a:accent5>
      <a:srgbClr xmlns:mc="http://schemas.openxmlformats.org/markup-compatibility/2006" xmlns:a14="http://schemas.microsoft.com/office/drawing/2010/main" val="604878" mc:Ignorable=""/>
    </a:accent5>
    <a:accent6>
      <a:srgbClr xmlns:mc="http://schemas.openxmlformats.org/markup-compatibility/2006" xmlns:a14="http://schemas.microsoft.com/office/drawing/2010/main" val="C19859" mc:Ignorable=""/>
    </a:accent6>
    <a:hlink>
      <a:srgbClr xmlns:mc="http://schemas.openxmlformats.org/markup-compatibility/2006" xmlns:a14="http://schemas.microsoft.com/office/drawing/2010/main" val="6B9F25" mc:Ignorable=""/>
    </a:hlink>
    <a:folHlink>
      <a:srgbClr xmlns:mc="http://schemas.openxmlformats.org/markup-compatibility/2006" xmlns:a14="http://schemas.microsoft.com/office/drawing/2010/main" val="B26B02" mc:Ignorable=""/>
    </a:folHlink>
  </a:clrScheme>
</a:themeOverride>
</file>

<file path=ppt/theme/themeOverride23.xml><?xml version="1.0" encoding="utf-8"?>
<a:themeOverride xmlns:a="http://schemas.openxmlformats.org/drawingml/2006/main">
  <a:clrScheme name="Metro">
    <a:dk1>
      <a:sysClr val="windowText" lastClr="000000"/>
    </a:dk1>
    <a:lt1>
      <a:sysClr val="window" lastClr="FFFFFF"/>
    </a:lt1>
    <a:dk2>
      <a:srgbClr xmlns:mc="http://schemas.openxmlformats.org/markup-compatibility/2006" xmlns:a14="http://schemas.microsoft.com/office/drawing/2010/main" val="4E5B6F" mc:Ignorable=""/>
    </a:dk2>
    <a:lt2>
      <a:srgbClr xmlns:mc="http://schemas.openxmlformats.org/markup-compatibility/2006" xmlns:a14="http://schemas.microsoft.com/office/drawing/2010/main" val="D6ECFF" mc:Ignorable=""/>
    </a:lt2>
    <a:accent1>
      <a:srgbClr xmlns:mc="http://schemas.openxmlformats.org/markup-compatibility/2006" xmlns:a14="http://schemas.microsoft.com/office/drawing/2010/main" val="7FD13B" mc:Ignorable=""/>
    </a:accent1>
    <a:accent2>
      <a:srgbClr xmlns:mc="http://schemas.openxmlformats.org/markup-compatibility/2006" xmlns:a14="http://schemas.microsoft.com/office/drawing/2010/main" val="EA157A" mc:Ignorable=""/>
    </a:accent2>
    <a:accent3>
      <a:srgbClr xmlns:mc="http://schemas.openxmlformats.org/markup-compatibility/2006" xmlns:a14="http://schemas.microsoft.com/office/drawing/2010/main" val="FEB80A" mc:Ignorable=""/>
    </a:accent3>
    <a:accent4>
      <a:srgbClr xmlns:mc="http://schemas.openxmlformats.org/markup-compatibility/2006" xmlns:a14="http://schemas.microsoft.com/office/drawing/2010/main" val="00ADDC" mc:Ignorable=""/>
    </a:accent4>
    <a:accent5>
      <a:srgbClr xmlns:mc="http://schemas.openxmlformats.org/markup-compatibility/2006" xmlns:a14="http://schemas.microsoft.com/office/drawing/2010/main" val="738AC8" mc:Ignorable=""/>
    </a:accent5>
    <a:accent6>
      <a:srgbClr xmlns:mc="http://schemas.openxmlformats.org/markup-compatibility/2006" xmlns:a14="http://schemas.microsoft.com/office/drawing/2010/main" val="1AB39F" mc:Ignorable=""/>
    </a:accent6>
    <a:hlink>
      <a:srgbClr xmlns:mc="http://schemas.openxmlformats.org/markup-compatibility/2006" xmlns:a14="http://schemas.microsoft.com/office/drawing/2010/main" val="EB8803" mc:Ignorable=""/>
    </a:hlink>
    <a:folHlink>
      <a:srgbClr xmlns:mc="http://schemas.openxmlformats.org/markup-compatibility/2006" xmlns:a14="http://schemas.microsoft.com/office/drawing/2010/main" val="5F7791" mc:Ignorable=""/>
    </a:folHlink>
  </a:clrScheme>
</a:themeOverride>
</file>

<file path=ppt/theme/themeOverride24.xml><?xml version="1.0" encoding="utf-8"?>
<a:themeOverride xmlns:a="http://schemas.openxmlformats.org/drawingml/2006/main">
  <a:clrScheme name="Balance 1">
    <a:dk1>
      <a:srgbClr xmlns:mc="http://schemas.openxmlformats.org/markup-compatibility/2006" xmlns:a14="http://schemas.microsoft.com/office/drawing/2010/main" val="66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996600" mc:Ignorable=""/>
    </a:dk2>
    <a:lt2>
      <a:srgbClr xmlns:mc="http://schemas.openxmlformats.org/markup-compatibility/2006" xmlns:a14="http://schemas.microsoft.com/office/drawing/2010/main" val="DBBD71" mc:Ignorable=""/>
    </a:lt2>
    <a:accent1>
      <a:srgbClr xmlns:mc="http://schemas.openxmlformats.org/markup-compatibility/2006" xmlns:a14="http://schemas.microsoft.com/office/drawing/2010/main" val="F8A500" mc:Ignorable=""/>
    </a:accent1>
    <a:accent2>
      <a:srgbClr xmlns:mc="http://schemas.openxmlformats.org/markup-compatibility/2006" xmlns:a14="http://schemas.microsoft.com/office/drawing/2010/main" val="808000" mc:Ignorable=""/>
    </a:accent2>
    <a:accent3>
      <a:srgbClr xmlns:mc="http://schemas.openxmlformats.org/markup-compatibility/2006" xmlns:a14="http://schemas.microsoft.com/office/drawing/2010/main" val="CAB8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FBCFAA" mc:Ignorable=""/>
    </a:accent5>
    <a:accent6>
      <a:srgbClr xmlns:mc="http://schemas.openxmlformats.org/markup-compatibility/2006" xmlns:a14="http://schemas.microsoft.com/office/drawing/2010/main" val="737300" mc:Ignorable=""/>
    </a:accent6>
    <a:hlink>
      <a:srgbClr xmlns:mc="http://schemas.openxmlformats.org/markup-compatibility/2006" xmlns:a14="http://schemas.microsoft.com/office/drawing/2010/main" val="FFCC66" mc:Ignorable=""/>
    </a:hlink>
    <a:folHlink>
      <a:srgbClr xmlns:mc="http://schemas.openxmlformats.org/markup-compatibility/2006" xmlns:a14="http://schemas.microsoft.com/office/drawing/2010/main" val="CCA500" mc:Ignorable=""/>
    </a:folHlink>
  </a:clrScheme>
</a:themeOverride>
</file>

<file path=ppt/theme/themeOverride25.xml><?xml version="1.0" encoding="utf-8"?>
<a:themeOverride xmlns:a="http://schemas.openxmlformats.org/drawingml/2006/main">
  <a:clrScheme name="Metro">
    <a:dk1>
      <a:sysClr val="windowText" lastClr="000000"/>
    </a:dk1>
    <a:lt1>
      <a:sysClr val="window" lastClr="FFFFFF"/>
    </a:lt1>
    <a:dk2>
      <a:srgbClr xmlns:mc="http://schemas.openxmlformats.org/markup-compatibility/2006" xmlns:a14="http://schemas.microsoft.com/office/drawing/2010/main" val="4E5B6F" mc:Ignorable=""/>
    </a:dk2>
    <a:lt2>
      <a:srgbClr xmlns:mc="http://schemas.openxmlformats.org/markup-compatibility/2006" xmlns:a14="http://schemas.microsoft.com/office/drawing/2010/main" val="D6ECFF" mc:Ignorable=""/>
    </a:lt2>
    <a:accent1>
      <a:srgbClr xmlns:mc="http://schemas.openxmlformats.org/markup-compatibility/2006" xmlns:a14="http://schemas.microsoft.com/office/drawing/2010/main" val="7FD13B" mc:Ignorable=""/>
    </a:accent1>
    <a:accent2>
      <a:srgbClr xmlns:mc="http://schemas.openxmlformats.org/markup-compatibility/2006" xmlns:a14="http://schemas.microsoft.com/office/drawing/2010/main" val="EA157A" mc:Ignorable=""/>
    </a:accent2>
    <a:accent3>
      <a:srgbClr xmlns:mc="http://schemas.openxmlformats.org/markup-compatibility/2006" xmlns:a14="http://schemas.microsoft.com/office/drawing/2010/main" val="FEB80A" mc:Ignorable=""/>
    </a:accent3>
    <a:accent4>
      <a:srgbClr xmlns:mc="http://schemas.openxmlformats.org/markup-compatibility/2006" xmlns:a14="http://schemas.microsoft.com/office/drawing/2010/main" val="00ADDC" mc:Ignorable=""/>
    </a:accent4>
    <a:accent5>
      <a:srgbClr xmlns:mc="http://schemas.openxmlformats.org/markup-compatibility/2006" xmlns:a14="http://schemas.microsoft.com/office/drawing/2010/main" val="738AC8" mc:Ignorable=""/>
    </a:accent5>
    <a:accent6>
      <a:srgbClr xmlns:mc="http://schemas.openxmlformats.org/markup-compatibility/2006" xmlns:a14="http://schemas.microsoft.com/office/drawing/2010/main" val="1AB39F" mc:Ignorable=""/>
    </a:accent6>
    <a:hlink>
      <a:srgbClr xmlns:mc="http://schemas.openxmlformats.org/markup-compatibility/2006" xmlns:a14="http://schemas.microsoft.com/office/drawing/2010/main" val="EB8803" mc:Ignorable=""/>
    </a:hlink>
    <a:folHlink>
      <a:srgbClr xmlns:mc="http://schemas.openxmlformats.org/markup-compatibility/2006" xmlns:a14="http://schemas.microsoft.com/office/drawing/2010/main" val="5F7791" mc:Ignorable=""/>
    </a:folHlink>
  </a:clrScheme>
</a:themeOverride>
</file>

<file path=ppt/theme/themeOverride26.xml><?xml version="1.0" encoding="utf-8"?>
<a:themeOverride xmlns:a="http://schemas.openxmlformats.org/drawingml/2006/main">
  <a:clrScheme name="Flow">
    <a:dk1>
      <a:sysClr val="windowText" lastClr="000000"/>
    </a:dk1>
    <a:lt1>
      <a:sysClr val="window" lastClr="FFFFFF"/>
    </a:lt1>
    <a:dk2>
      <a:srgbClr xmlns:mc="http://schemas.openxmlformats.org/markup-compatibility/2006" xmlns:a14="http://schemas.microsoft.com/office/drawing/2010/main" val="04617B" mc:Ignorable=""/>
    </a:dk2>
    <a:lt2>
      <a:srgbClr xmlns:mc="http://schemas.openxmlformats.org/markup-compatibility/2006" xmlns:a14="http://schemas.microsoft.com/office/drawing/2010/main" val="DBF5F9" mc:Ignorable=""/>
    </a:lt2>
    <a:accent1>
      <a:srgbClr xmlns:mc="http://schemas.openxmlformats.org/markup-compatibility/2006" xmlns:a14="http://schemas.microsoft.com/office/drawing/2010/main" val="0F6FC6" mc:Ignorable=""/>
    </a:accent1>
    <a:accent2>
      <a:srgbClr xmlns:mc="http://schemas.openxmlformats.org/markup-compatibility/2006" xmlns:a14="http://schemas.microsoft.com/office/drawing/2010/main" val="009DD9" mc:Ignorable=""/>
    </a:accent2>
    <a:accent3>
      <a:srgbClr xmlns:mc="http://schemas.openxmlformats.org/markup-compatibility/2006" xmlns:a14="http://schemas.microsoft.com/office/drawing/2010/main" val="0BD0D9" mc:Ignorable=""/>
    </a:accent3>
    <a:accent4>
      <a:srgbClr xmlns:mc="http://schemas.openxmlformats.org/markup-compatibility/2006" xmlns:a14="http://schemas.microsoft.com/office/drawing/2010/main" val="10CF9B" mc:Ignorable=""/>
    </a:accent4>
    <a:accent5>
      <a:srgbClr xmlns:mc="http://schemas.openxmlformats.org/markup-compatibility/2006" xmlns:a14="http://schemas.microsoft.com/office/drawing/2010/main" val="7CCA62" mc:Ignorable=""/>
    </a:accent5>
    <a:accent6>
      <a:srgbClr xmlns:mc="http://schemas.openxmlformats.org/markup-compatibility/2006" xmlns:a14="http://schemas.microsoft.com/office/drawing/2010/main" val="A5C249" mc:Ignorable=""/>
    </a:accent6>
    <a:hlink>
      <a:srgbClr xmlns:mc="http://schemas.openxmlformats.org/markup-compatibility/2006" xmlns:a14="http://schemas.microsoft.com/office/drawing/2010/main" val="E2D700" mc:Ignorable=""/>
    </a:hlink>
    <a:folHlink>
      <a:srgbClr xmlns:mc="http://schemas.openxmlformats.org/markup-compatibility/2006" xmlns:a14="http://schemas.microsoft.com/office/drawing/2010/main" val="85DFD0" mc:Ignorable=""/>
    </a:folHlink>
  </a:clrScheme>
</a:themeOverride>
</file>

<file path=ppt/theme/themeOverride27.xml><?xml version="1.0" encoding="utf-8"?>
<a:themeOverride xmlns:a="http://schemas.openxmlformats.org/drawingml/2006/main">
  <a:clrScheme name="Metro">
    <a:dk1>
      <a:sysClr val="windowText" lastClr="000000"/>
    </a:dk1>
    <a:lt1>
      <a:sysClr val="window" lastClr="FFFFFF"/>
    </a:lt1>
    <a:dk2>
      <a:srgbClr xmlns:mc="http://schemas.openxmlformats.org/markup-compatibility/2006" xmlns:a14="http://schemas.microsoft.com/office/drawing/2010/main" val="4E5B6F" mc:Ignorable=""/>
    </a:dk2>
    <a:lt2>
      <a:srgbClr xmlns:mc="http://schemas.openxmlformats.org/markup-compatibility/2006" xmlns:a14="http://schemas.microsoft.com/office/drawing/2010/main" val="D6ECFF" mc:Ignorable=""/>
    </a:lt2>
    <a:accent1>
      <a:srgbClr xmlns:mc="http://schemas.openxmlformats.org/markup-compatibility/2006" xmlns:a14="http://schemas.microsoft.com/office/drawing/2010/main" val="7FD13B" mc:Ignorable=""/>
    </a:accent1>
    <a:accent2>
      <a:srgbClr xmlns:mc="http://schemas.openxmlformats.org/markup-compatibility/2006" xmlns:a14="http://schemas.microsoft.com/office/drawing/2010/main" val="EA157A" mc:Ignorable=""/>
    </a:accent2>
    <a:accent3>
      <a:srgbClr xmlns:mc="http://schemas.openxmlformats.org/markup-compatibility/2006" xmlns:a14="http://schemas.microsoft.com/office/drawing/2010/main" val="FEB80A" mc:Ignorable=""/>
    </a:accent3>
    <a:accent4>
      <a:srgbClr xmlns:mc="http://schemas.openxmlformats.org/markup-compatibility/2006" xmlns:a14="http://schemas.microsoft.com/office/drawing/2010/main" val="00ADDC" mc:Ignorable=""/>
    </a:accent4>
    <a:accent5>
      <a:srgbClr xmlns:mc="http://schemas.openxmlformats.org/markup-compatibility/2006" xmlns:a14="http://schemas.microsoft.com/office/drawing/2010/main" val="738AC8" mc:Ignorable=""/>
    </a:accent5>
    <a:accent6>
      <a:srgbClr xmlns:mc="http://schemas.openxmlformats.org/markup-compatibility/2006" xmlns:a14="http://schemas.microsoft.com/office/drawing/2010/main" val="1AB39F" mc:Ignorable=""/>
    </a:accent6>
    <a:hlink>
      <a:srgbClr xmlns:mc="http://schemas.openxmlformats.org/markup-compatibility/2006" xmlns:a14="http://schemas.microsoft.com/office/drawing/2010/main" val="EB8803" mc:Ignorable=""/>
    </a:hlink>
    <a:folHlink>
      <a:srgbClr xmlns:mc="http://schemas.openxmlformats.org/markup-compatibility/2006" xmlns:a14="http://schemas.microsoft.com/office/drawing/2010/main" val="5F7791" mc:Ignorable=""/>
    </a:folHlink>
  </a:clrScheme>
</a:themeOverride>
</file>

<file path=ppt/theme/themeOverride28.xml><?xml version="1.0" encoding="utf-8"?>
<a:themeOverride xmlns:a="http://schemas.openxmlformats.org/drawingml/2006/main">
  <a:clrScheme name="Metro">
    <a:dk1>
      <a:sysClr val="windowText" lastClr="000000"/>
    </a:dk1>
    <a:lt1>
      <a:sysClr val="window" lastClr="FFFFFF"/>
    </a:lt1>
    <a:dk2>
      <a:srgbClr xmlns:mc="http://schemas.openxmlformats.org/markup-compatibility/2006" xmlns:a14="http://schemas.microsoft.com/office/drawing/2010/main" val="4E5B6F" mc:Ignorable=""/>
    </a:dk2>
    <a:lt2>
      <a:srgbClr xmlns:mc="http://schemas.openxmlformats.org/markup-compatibility/2006" xmlns:a14="http://schemas.microsoft.com/office/drawing/2010/main" val="D6ECFF" mc:Ignorable=""/>
    </a:lt2>
    <a:accent1>
      <a:srgbClr xmlns:mc="http://schemas.openxmlformats.org/markup-compatibility/2006" xmlns:a14="http://schemas.microsoft.com/office/drawing/2010/main" val="7FD13B" mc:Ignorable=""/>
    </a:accent1>
    <a:accent2>
      <a:srgbClr xmlns:mc="http://schemas.openxmlformats.org/markup-compatibility/2006" xmlns:a14="http://schemas.microsoft.com/office/drawing/2010/main" val="EA157A" mc:Ignorable=""/>
    </a:accent2>
    <a:accent3>
      <a:srgbClr xmlns:mc="http://schemas.openxmlformats.org/markup-compatibility/2006" xmlns:a14="http://schemas.microsoft.com/office/drawing/2010/main" val="FEB80A" mc:Ignorable=""/>
    </a:accent3>
    <a:accent4>
      <a:srgbClr xmlns:mc="http://schemas.openxmlformats.org/markup-compatibility/2006" xmlns:a14="http://schemas.microsoft.com/office/drawing/2010/main" val="00ADDC" mc:Ignorable=""/>
    </a:accent4>
    <a:accent5>
      <a:srgbClr xmlns:mc="http://schemas.openxmlformats.org/markup-compatibility/2006" xmlns:a14="http://schemas.microsoft.com/office/drawing/2010/main" val="738AC8" mc:Ignorable=""/>
    </a:accent5>
    <a:accent6>
      <a:srgbClr xmlns:mc="http://schemas.openxmlformats.org/markup-compatibility/2006" xmlns:a14="http://schemas.microsoft.com/office/drawing/2010/main" val="1AB39F" mc:Ignorable=""/>
    </a:accent6>
    <a:hlink>
      <a:srgbClr xmlns:mc="http://schemas.openxmlformats.org/markup-compatibility/2006" xmlns:a14="http://schemas.microsoft.com/office/drawing/2010/main" val="EB8803" mc:Ignorable=""/>
    </a:hlink>
    <a:folHlink>
      <a:srgbClr xmlns:mc="http://schemas.openxmlformats.org/markup-compatibility/2006" xmlns:a14="http://schemas.microsoft.com/office/drawing/2010/main" val="5F7791" mc:Ignorable=""/>
    </a:folHlink>
  </a:clrScheme>
</a:themeOverride>
</file>

<file path=ppt/theme/themeOverride29.xml><?xml version="1.0" encoding="utf-8"?>
<a:themeOverride xmlns:a="http://schemas.openxmlformats.org/drawingml/2006/main">
  <a:clrScheme name="Balance 5">
    <a:dk1>
      <a:srgbClr xmlns:mc="http://schemas.openxmlformats.org/markup-compatibility/2006" xmlns:a14="http://schemas.microsoft.com/office/drawing/2010/main" val="003366"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2B5481" mc:Ignorable=""/>
    </a:dk2>
    <a:lt2>
      <a:srgbClr xmlns:mc="http://schemas.openxmlformats.org/markup-compatibility/2006" xmlns:a14="http://schemas.microsoft.com/office/drawing/2010/main" val="E5FFFF" mc:Ignorable=""/>
    </a:lt2>
    <a:accent1>
      <a:srgbClr xmlns:mc="http://schemas.openxmlformats.org/markup-compatibility/2006" xmlns:a14="http://schemas.microsoft.com/office/drawing/2010/main" val="336699" mc:Ignorable=""/>
    </a:accent1>
    <a:accent2>
      <a:srgbClr xmlns:mc="http://schemas.openxmlformats.org/markup-compatibility/2006" xmlns:a14="http://schemas.microsoft.com/office/drawing/2010/main" val="00B000" mc:Ignorable=""/>
    </a:accent2>
    <a:accent3>
      <a:srgbClr xmlns:mc="http://schemas.openxmlformats.org/markup-compatibility/2006" xmlns:a14="http://schemas.microsoft.com/office/drawing/2010/main" val="ACB3C1"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B8CA" mc:Ignorable=""/>
    </a:accent5>
    <a:accent6>
      <a:srgbClr xmlns:mc="http://schemas.openxmlformats.org/markup-compatibility/2006" xmlns:a14="http://schemas.microsoft.com/office/drawing/2010/main" val="009F00" mc:Ignorable=""/>
    </a:accent6>
    <a:hlink>
      <a:srgbClr xmlns:mc="http://schemas.openxmlformats.org/markup-compatibility/2006" xmlns:a14="http://schemas.microsoft.com/office/drawing/2010/main" val="00CCFF" mc:Ignorable=""/>
    </a:hlink>
    <a:folHlink>
      <a:srgbClr xmlns:mc="http://schemas.openxmlformats.org/markup-compatibility/2006" xmlns:a14="http://schemas.microsoft.com/office/drawing/2010/main" val="B5FFFB" mc:Ignorable=""/>
    </a:folHlink>
  </a:clrScheme>
</a:themeOverride>
</file>

<file path=ppt/theme/themeOverride30.xml><?xml version="1.0" encoding="utf-8"?>
<a:themeOverride xmlns:a="http://schemas.openxmlformats.org/drawingml/2006/main">
  <a:clrScheme name="Median">
    <a:dk1>
      <a:sysClr val="windowText" lastClr="000000"/>
    </a:dk1>
    <a:lt1>
      <a:sysClr val="window" lastClr="FFFFFF"/>
    </a:lt1>
    <a:dk2>
      <a:srgbClr xmlns:mc="http://schemas.openxmlformats.org/markup-compatibility/2006" xmlns:a14="http://schemas.microsoft.com/office/drawing/2010/main" val="775F55" mc:Ignorable=""/>
    </a:dk2>
    <a:lt2>
      <a:srgbClr xmlns:mc="http://schemas.openxmlformats.org/markup-compatibility/2006" xmlns:a14="http://schemas.microsoft.com/office/drawing/2010/main" val="EBDDC3" mc:Ignorable=""/>
    </a:lt2>
    <a:accent1>
      <a:srgbClr xmlns:mc="http://schemas.openxmlformats.org/markup-compatibility/2006" xmlns:a14="http://schemas.microsoft.com/office/drawing/2010/main" val="94B6D2" mc:Ignorable=""/>
    </a:accent1>
    <a:accent2>
      <a:srgbClr xmlns:mc="http://schemas.openxmlformats.org/markup-compatibility/2006" xmlns:a14="http://schemas.microsoft.com/office/drawing/2010/main" val="DD8047" mc:Ignorable=""/>
    </a:accent2>
    <a:accent3>
      <a:srgbClr xmlns:mc="http://schemas.openxmlformats.org/markup-compatibility/2006" xmlns:a14="http://schemas.microsoft.com/office/drawing/2010/main" val="A5AB81" mc:Ignorable=""/>
    </a:accent3>
    <a:accent4>
      <a:srgbClr xmlns:mc="http://schemas.openxmlformats.org/markup-compatibility/2006" xmlns:a14="http://schemas.microsoft.com/office/drawing/2010/main" val="D8B25C" mc:Ignorable=""/>
    </a:accent4>
    <a:accent5>
      <a:srgbClr xmlns:mc="http://schemas.openxmlformats.org/markup-compatibility/2006" xmlns:a14="http://schemas.microsoft.com/office/drawing/2010/main" val="7BA79D" mc:Ignorable=""/>
    </a:accent5>
    <a:accent6>
      <a:srgbClr xmlns:mc="http://schemas.openxmlformats.org/markup-compatibility/2006" xmlns:a14="http://schemas.microsoft.com/office/drawing/2010/main" val="968C8C" mc:Ignorable=""/>
    </a:accent6>
    <a:hlink>
      <a:srgbClr xmlns:mc="http://schemas.openxmlformats.org/markup-compatibility/2006" xmlns:a14="http://schemas.microsoft.com/office/drawing/2010/main" val="F7B615" mc:Ignorable=""/>
    </a:hlink>
    <a:folHlink>
      <a:srgbClr xmlns:mc="http://schemas.openxmlformats.org/markup-compatibility/2006" xmlns:a14="http://schemas.microsoft.com/office/drawing/2010/main" val="704404" mc:Ignorable=""/>
    </a:folHlink>
  </a:clrScheme>
</a:themeOverride>
</file>

<file path=ppt/theme/themeOverride31.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32.xml><?xml version="1.0" encoding="utf-8"?>
<a:themeOverride xmlns:a="http://schemas.openxmlformats.org/drawingml/2006/main">
  <a:clrScheme name="Metro">
    <a:dk1>
      <a:sysClr val="windowText" lastClr="000000"/>
    </a:dk1>
    <a:lt1>
      <a:sysClr val="window" lastClr="FFFFFF"/>
    </a:lt1>
    <a:dk2>
      <a:srgbClr xmlns:mc="http://schemas.openxmlformats.org/markup-compatibility/2006" xmlns:a14="http://schemas.microsoft.com/office/drawing/2010/main" val="4E5B6F" mc:Ignorable=""/>
    </a:dk2>
    <a:lt2>
      <a:srgbClr xmlns:mc="http://schemas.openxmlformats.org/markup-compatibility/2006" xmlns:a14="http://schemas.microsoft.com/office/drawing/2010/main" val="D6ECFF" mc:Ignorable=""/>
    </a:lt2>
    <a:accent1>
      <a:srgbClr xmlns:mc="http://schemas.openxmlformats.org/markup-compatibility/2006" xmlns:a14="http://schemas.microsoft.com/office/drawing/2010/main" val="7FD13B" mc:Ignorable=""/>
    </a:accent1>
    <a:accent2>
      <a:srgbClr xmlns:mc="http://schemas.openxmlformats.org/markup-compatibility/2006" xmlns:a14="http://schemas.microsoft.com/office/drawing/2010/main" val="EA157A" mc:Ignorable=""/>
    </a:accent2>
    <a:accent3>
      <a:srgbClr xmlns:mc="http://schemas.openxmlformats.org/markup-compatibility/2006" xmlns:a14="http://schemas.microsoft.com/office/drawing/2010/main" val="FEB80A" mc:Ignorable=""/>
    </a:accent3>
    <a:accent4>
      <a:srgbClr xmlns:mc="http://schemas.openxmlformats.org/markup-compatibility/2006" xmlns:a14="http://schemas.microsoft.com/office/drawing/2010/main" val="00ADDC" mc:Ignorable=""/>
    </a:accent4>
    <a:accent5>
      <a:srgbClr xmlns:mc="http://schemas.openxmlformats.org/markup-compatibility/2006" xmlns:a14="http://schemas.microsoft.com/office/drawing/2010/main" val="738AC8" mc:Ignorable=""/>
    </a:accent5>
    <a:accent6>
      <a:srgbClr xmlns:mc="http://schemas.openxmlformats.org/markup-compatibility/2006" xmlns:a14="http://schemas.microsoft.com/office/drawing/2010/main" val="1AB39F" mc:Ignorable=""/>
    </a:accent6>
    <a:hlink>
      <a:srgbClr xmlns:mc="http://schemas.openxmlformats.org/markup-compatibility/2006" xmlns:a14="http://schemas.microsoft.com/office/drawing/2010/main" val="EB8803" mc:Ignorable=""/>
    </a:hlink>
    <a:folHlink>
      <a:srgbClr xmlns:mc="http://schemas.openxmlformats.org/markup-compatibility/2006" xmlns:a14="http://schemas.microsoft.com/office/drawing/2010/main" val="5F7791" mc:Ignorable=""/>
    </a:folHlink>
  </a:clrScheme>
</a:themeOverride>
</file>

<file path=ppt/theme/themeOverride33.xml><?xml version="1.0" encoding="utf-8"?>
<a:themeOverride xmlns:a="http://schemas.openxmlformats.org/drawingml/2006/main">
  <a:clrScheme name="Balance 3">
    <a:dk1>
      <a:srgbClr xmlns:mc="http://schemas.openxmlformats.org/markup-compatibility/2006" xmlns:a14="http://schemas.microsoft.com/office/drawing/2010/main" val="00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D6A2A" mc:Ignorable=""/>
    </a:dk2>
    <a:lt2>
      <a:srgbClr xmlns:mc="http://schemas.openxmlformats.org/markup-compatibility/2006" xmlns:a14="http://schemas.microsoft.com/office/drawing/2010/main" val="CCFF99" mc:Ignorable=""/>
    </a:lt2>
    <a:accent1>
      <a:srgbClr xmlns:mc="http://schemas.openxmlformats.org/markup-compatibility/2006" xmlns:a14="http://schemas.microsoft.com/office/drawing/2010/main" val="2EB62E" mc:Ignorable=""/>
    </a:accent1>
    <a:accent2>
      <a:srgbClr xmlns:mc="http://schemas.openxmlformats.org/markup-compatibility/2006" xmlns:a14="http://schemas.microsoft.com/office/drawing/2010/main" val="527C3A" mc:Ignorable=""/>
    </a:accent2>
    <a:accent3>
      <a:srgbClr xmlns:mc="http://schemas.openxmlformats.org/markup-compatibility/2006" xmlns:a14="http://schemas.microsoft.com/office/drawing/2010/main" val="B2B9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7AD" mc:Ignorable=""/>
    </a:accent5>
    <a:accent6>
      <a:srgbClr xmlns:mc="http://schemas.openxmlformats.org/markup-compatibility/2006" xmlns:a14="http://schemas.microsoft.com/office/drawing/2010/main" val="497034" mc:Ignorable=""/>
    </a:accent6>
    <a:hlink>
      <a:srgbClr xmlns:mc="http://schemas.openxmlformats.org/markup-compatibility/2006" xmlns:a14="http://schemas.microsoft.com/office/drawing/2010/main" val="DDD800" mc:Ignorable=""/>
    </a:hlink>
    <a:folHlink>
      <a:srgbClr xmlns:mc="http://schemas.openxmlformats.org/markup-compatibility/2006" xmlns:a14="http://schemas.microsoft.com/office/drawing/2010/main" val="009999" mc:Ignorable=""/>
    </a:folHlink>
  </a:clrScheme>
</a:themeOverride>
</file>

<file path=ppt/theme/themeOverride34.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35.xml><?xml version="1.0" encoding="utf-8"?>
<a:themeOverride xmlns:a="http://schemas.openxmlformats.org/drawingml/2006/main">
  <a:clrScheme name="Custom 1">
    <a:dk1>
      <a:sysClr val="windowText" lastClr="000000"/>
    </a:dk1>
    <a:lt1>
      <a:srgbClr xmlns:mc="http://schemas.openxmlformats.org/markup-compatibility/2006" xmlns:a14="http://schemas.microsoft.com/office/drawing/2010/main" val="FFC000" mc:Ignorable=""/>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themeOverride>
</file>

<file path=ppt/theme/themeOverride36.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37.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38.xml><?xml version="1.0" encoding="utf-8"?>
<a:themeOverride xmlns:a="http://schemas.openxmlformats.org/drawingml/2006/main">
  <a:clrScheme name="Balance 7">
    <a:dk1>
      <a:srgbClr xmlns:mc="http://schemas.openxmlformats.org/markup-compatibility/2006" xmlns:a14="http://schemas.microsoft.com/office/drawing/2010/main" val="B4AF8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C8C6A2" mc:Ignorable=""/>
    </a:dk2>
    <a:lt2>
      <a:srgbClr xmlns:mc="http://schemas.openxmlformats.org/markup-compatibility/2006" xmlns:a14="http://schemas.microsoft.com/office/drawing/2010/main" val="827F4C" mc:Ignorable=""/>
    </a:lt2>
    <a:accent1>
      <a:srgbClr xmlns:mc="http://schemas.openxmlformats.org/markup-compatibility/2006" xmlns:a14="http://schemas.microsoft.com/office/drawing/2010/main" val="7C784E" mc:Ignorable=""/>
    </a:accent1>
    <a:accent2>
      <a:srgbClr xmlns:mc="http://schemas.openxmlformats.org/markup-compatibility/2006" xmlns:a14="http://schemas.microsoft.com/office/drawing/2010/main" val="A2A4AC" mc:Ignorable=""/>
    </a:accent2>
    <a:accent3>
      <a:srgbClr xmlns:mc="http://schemas.openxmlformats.org/markup-compatibility/2006" xmlns:a14="http://schemas.microsoft.com/office/drawing/2010/main" val="E0DFCE"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FBEB2" mc:Ignorable=""/>
    </a:accent5>
    <a:accent6>
      <a:srgbClr xmlns:mc="http://schemas.openxmlformats.org/markup-compatibility/2006" xmlns:a14="http://schemas.microsoft.com/office/drawing/2010/main" val="92949B" mc:Ignorable=""/>
    </a:accent6>
    <a:hlink>
      <a:srgbClr xmlns:mc="http://schemas.openxmlformats.org/markup-compatibility/2006" xmlns:a14="http://schemas.microsoft.com/office/drawing/2010/main" val="33CCCC" mc:Ignorable=""/>
    </a:hlink>
    <a:folHlink>
      <a:srgbClr xmlns:mc="http://schemas.openxmlformats.org/markup-compatibility/2006" xmlns:a14="http://schemas.microsoft.com/office/drawing/2010/main" val="009999" mc:Ignorable=""/>
    </a:folHlink>
  </a:clrScheme>
</a:themeOverride>
</file>

<file path=ppt/theme/themeOverride39.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themeOverride>
</file>

<file path=ppt/theme/themeOverride41.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42.xml><?xml version="1.0" encoding="utf-8"?>
<a:themeOverride xmlns:a="http://schemas.openxmlformats.org/drawingml/2006/main">
  <a:clrScheme name="Balance 2">
    <a:dk1>
      <a:srgbClr xmlns:mc="http://schemas.openxmlformats.org/markup-compatibility/2006" xmlns:a14="http://schemas.microsoft.com/office/drawing/2010/main" val="66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800000"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CC6600" mc:Ignorable=""/>
    </a:accent1>
    <a:accent2>
      <a:srgbClr xmlns:mc="http://schemas.openxmlformats.org/markup-compatibility/2006" xmlns:a14="http://schemas.microsoft.com/office/drawing/2010/main" val="BE7960" mc:Ignorable=""/>
    </a:accent2>
    <a:accent3>
      <a:srgbClr xmlns:mc="http://schemas.openxmlformats.org/markup-compatibility/2006" xmlns:a14="http://schemas.microsoft.com/office/drawing/2010/main" val="C0AA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E2B8AA" mc:Ignorable=""/>
    </a:accent5>
    <a:accent6>
      <a:srgbClr xmlns:mc="http://schemas.openxmlformats.org/markup-compatibility/2006" xmlns:a14="http://schemas.microsoft.com/office/drawing/2010/main" val="AC6D56" mc:Ignorable=""/>
    </a:accent6>
    <a:hlink>
      <a:srgbClr xmlns:mc="http://schemas.openxmlformats.org/markup-compatibility/2006" xmlns:a14="http://schemas.microsoft.com/office/drawing/2010/main" val="FFFF99" mc:Ignorable=""/>
    </a:hlink>
    <a:folHlink>
      <a:srgbClr xmlns:mc="http://schemas.openxmlformats.org/markup-compatibility/2006" xmlns:a14="http://schemas.microsoft.com/office/drawing/2010/main" val="E5B325" mc:Ignorable=""/>
    </a:folHlink>
  </a:clrScheme>
</a:themeOverride>
</file>

<file path=ppt/theme/themeOverride43.xml><?xml version="1.0" encoding="utf-8"?>
<a:themeOverride xmlns:a="http://schemas.openxmlformats.org/drawingml/2006/main">
  <a:clrScheme name="Balance 6">
    <a:dk1>
      <a:srgbClr xmlns:mc="http://schemas.openxmlformats.org/markup-compatibility/2006" xmlns:a14="http://schemas.microsoft.com/office/drawing/2010/main" val="2F2D25"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656151"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818173" mc:Ignorable=""/>
    </a:accent1>
    <a:accent2>
      <a:srgbClr xmlns:mc="http://schemas.openxmlformats.org/markup-compatibility/2006" xmlns:a14="http://schemas.microsoft.com/office/drawing/2010/main" val="809EA8" mc:Ignorable=""/>
    </a:accent2>
    <a:accent3>
      <a:srgbClr xmlns:mc="http://schemas.openxmlformats.org/markup-compatibility/2006" xmlns:a14="http://schemas.microsoft.com/office/drawing/2010/main" val="B8B7B3"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1C1BC" mc:Ignorable=""/>
    </a:accent5>
    <a:accent6>
      <a:srgbClr xmlns:mc="http://schemas.openxmlformats.org/markup-compatibility/2006" xmlns:a14="http://schemas.microsoft.com/office/drawing/2010/main" val="738F98" mc:Ignorable=""/>
    </a:accent6>
    <a:hlink>
      <a:srgbClr xmlns:mc="http://schemas.openxmlformats.org/markup-compatibility/2006" xmlns:a14="http://schemas.microsoft.com/office/drawing/2010/main" val="E2C86A" mc:Ignorable=""/>
    </a:hlink>
    <a:folHlink>
      <a:srgbClr xmlns:mc="http://schemas.openxmlformats.org/markup-compatibility/2006" xmlns:a14="http://schemas.microsoft.com/office/drawing/2010/main" val="B7B6A3" mc:Ignorable=""/>
    </a:folHlink>
  </a:clrScheme>
</a:themeOverride>
</file>

<file path=ppt/theme/themeOverride44.xml><?xml version="1.0" encoding="utf-8"?>
<a:themeOverride xmlns:a="http://schemas.openxmlformats.org/drawingml/2006/main">
  <a:clrScheme name="Aspect">
    <a:dk1>
      <a:sysClr val="windowText" lastClr="000000"/>
    </a:dk1>
    <a:lt1>
      <a:sysClr val="window" lastClr="FFFFFF"/>
    </a:lt1>
    <a:dk2>
      <a:srgbClr xmlns:mc="http://schemas.openxmlformats.org/markup-compatibility/2006" xmlns:a14="http://schemas.microsoft.com/office/drawing/2010/main" val="323232" mc:Ignorable=""/>
    </a:dk2>
    <a:lt2>
      <a:srgbClr xmlns:mc="http://schemas.openxmlformats.org/markup-compatibility/2006" xmlns:a14="http://schemas.microsoft.com/office/drawing/2010/main" val="E3DED1" mc:Ignorable=""/>
    </a:lt2>
    <a:accent1>
      <a:srgbClr xmlns:mc="http://schemas.openxmlformats.org/markup-compatibility/2006" xmlns:a14="http://schemas.microsoft.com/office/drawing/2010/main" val="F07F09" mc:Ignorable=""/>
    </a:accent1>
    <a:accent2>
      <a:srgbClr xmlns:mc="http://schemas.openxmlformats.org/markup-compatibility/2006" xmlns:a14="http://schemas.microsoft.com/office/drawing/2010/main" val="9F2936" mc:Ignorable=""/>
    </a:accent2>
    <a:accent3>
      <a:srgbClr xmlns:mc="http://schemas.openxmlformats.org/markup-compatibility/2006" xmlns:a14="http://schemas.microsoft.com/office/drawing/2010/main" val="1B587C" mc:Ignorable=""/>
    </a:accent3>
    <a:accent4>
      <a:srgbClr xmlns:mc="http://schemas.openxmlformats.org/markup-compatibility/2006" xmlns:a14="http://schemas.microsoft.com/office/drawing/2010/main" val="4E8542" mc:Ignorable=""/>
    </a:accent4>
    <a:accent5>
      <a:srgbClr xmlns:mc="http://schemas.openxmlformats.org/markup-compatibility/2006" xmlns:a14="http://schemas.microsoft.com/office/drawing/2010/main" val="604878" mc:Ignorable=""/>
    </a:accent5>
    <a:accent6>
      <a:srgbClr xmlns:mc="http://schemas.openxmlformats.org/markup-compatibility/2006" xmlns:a14="http://schemas.microsoft.com/office/drawing/2010/main" val="C19859" mc:Ignorable=""/>
    </a:accent6>
    <a:hlink>
      <a:srgbClr xmlns:mc="http://schemas.openxmlformats.org/markup-compatibility/2006" xmlns:a14="http://schemas.microsoft.com/office/drawing/2010/main" val="6B9F25" mc:Ignorable=""/>
    </a:hlink>
    <a:folHlink>
      <a:srgbClr xmlns:mc="http://schemas.openxmlformats.org/markup-compatibility/2006" xmlns:a14="http://schemas.microsoft.com/office/drawing/2010/main" val="B26B02" mc:Ignorable=""/>
    </a:folHlink>
  </a:clrScheme>
</a:themeOverride>
</file>

<file path=ppt/theme/themeOverride45.xml><?xml version="1.0" encoding="utf-8"?>
<a:themeOverride xmlns:a="http://schemas.openxmlformats.org/drawingml/2006/main">
  <a:clrScheme name="Balance 6">
    <a:dk1>
      <a:srgbClr xmlns:mc="http://schemas.openxmlformats.org/markup-compatibility/2006" xmlns:a14="http://schemas.microsoft.com/office/drawing/2010/main" val="2F2D25"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656151"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818173" mc:Ignorable=""/>
    </a:accent1>
    <a:accent2>
      <a:srgbClr xmlns:mc="http://schemas.openxmlformats.org/markup-compatibility/2006" xmlns:a14="http://schemas.microsoft.com/office/drawing/2010/main" val="809EA8" mc:Ignorable=""/>
    </a:accent2>
    <a:accent3>
      <a:srgbClr xmlns:mc="http://schemas.openxmlformats.org/markup-compatibility/2006" xmlns:a14="http://schemas.microsoft.com/office/drawing/2010/main" val="B8B7B3"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1C1BC" mc:Ignorable=""/>
    </a:accent5>
    <a:accent6>
      <a:srgbClr xmlns:mc="http://schemas.openxmlformats.org/markup-compatibility/2006" xmlns:a14="http://schemas.microsoft.com/office/drawing/2010/main" val="738F98" mc:Ignorable=""/>
    </a:accent6>
    <a:hlink>
      <a:srgbClr xmlns:mc="http://schemas.openxmlformats.org/markup-compatibility/2006" xmlns:a14="http://schemas.microsoft.com/office/drawing/2010/main" val="E2C86A" mc:Ignorable=""/>
    </a:hlink>
    <a:folHlink>
      <a:srgbClr xmlns:mc="http://schemas.openxmlformats.org/markup-compatibility/2006" xmlns:a14="http://schemas.microsoft.com/office/drawing/2010/main" val="B7B6A3" mc:Ignorable=""/>
    </a:folHlink>
  </a:clrScheme>
</a:themeOverride>
</file>

<file path=ppt/theme/themeOverride46.xml><?xml version="1.0" encoding="utf-8"?>
<a:themeOverride xmlns:a="http://schemas.openxmlformats.org/drawingml/2006/main">
  <a:clrScheme name="Balance 5">
    <a:dk1>
      <a:srgbClr xmlns:mc="http://schemas.openxmlformats.org/markup-compatibility/2006" xmlns:a14="http://schemas.microsoft.com/office/drawing/2010/main" val="003366"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2B5481" mc:Ignorable=""/>
    </a:dk2>
    <a:lt2>
      <a:srgbClr xmlns:mc="http://schemas.openxmlformats.org/markup-compatibility/2006" xmlns:a14="http://schemas.microsoft.com/office/drawing/2010/main" val="E5FFFF" mc:Ignorable=""/>
    </a:lt2>
    <a:accent1>
      <a:srgbClr xmlns:mc="http://schemas.openxmlformats.org/markup-compatibility/2006" xmlns:a14="http://schemas.microsoft.com/office/drawing/2010/main" val="336699" mc:Ignorable=""/>
    </a:accent1>
    <a:accent2>
      <a:srgbClr xmlns:mc="http://schemas.openxmlformats.org/markup-compatibility/2006" xmlns:a14="http://schemas.microsoft.com/office/drawing/2010/main" val="00B000" mc:Ignorable=""/>
    </a:accent2>
    <a:accent3>
      <a:srgbClr xmlns:mc="http://schemas.openxmlformats.org/markup-compatibility/2006" xmlns:a14="http://schemas.microsoft.com/office/drawing/2010/main" val="ACB3C1"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B8CA" mc:Ignorable=""/>
    </a:accent5>
    <a:accent6>
      <a:srgbClr xmlns:mc="http://schemas.openxmlformats.org/markup-compatibility/2006" xmlns:a14="http://schemas.microsoft.com/office/drawing/2010/main" val="009F00" mc:Ignorable=""/>
    </a:accent6>
    <a:hlink>
      <a:srgbClr xmlns:mc="http://schemas.openxmlformats.org/markup-compatibility/2006" xmlns:a14="http://schemas.microsoft.com/office/drawing/2010/main" val="00CCFF" mc:Ignorable=""/>
    </a:hlink>
    <a:folHlink>
      <a:srgbClr xmlns:mc="http://schemas.openxmlformats.org/markup-compatibility/2006" xmlns:a14="http://schemas.microsoft.com/office/drawing/2010/main" val="B5FFFB" mc:Ignorable=""/>
    </a:folHlink>
  </a:clrScheme>
</a:themeOverride>
</file>

<file path=ppt/theme/themeOverride47.xml><?xml version="1.0" encoding="utf-8"?>
<a:themeOverride xmlns:a="http://schemas.openxmlformats.org/drawingml/2006/main">
  <a:clrScheme name="Balance 6">
    <a:dk1>
      <a:srgbClr xmlns:mc="http://schemas.openxmlformats.org/markup-compatibility/2006" xmlns:a14="http://schemas.microsoft.com/office/drawing/2010/main" val="2F2D25"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656151" mc:Ignorable=""/>
    </a:dk2>
    <a:lt2>
      <a:srgbClr xmlns:mc="http://schemas.openxmlformats.org/markup-compatibility/2006" xmlns:a14="http://schemas.microsoft.com/office/drawing/2010/main" val="FFFFCC" mc:Ignorable=""/>
    </a:lt2>
    <a:accent1>
      <a:srgbClr xmlns:mc="http://schemas.openxmlformats.org/markup-compatibility/2006" xmlns:a14="http://schemas.microsoft.com/office/drawing/2010/main" val="818173" mc:Ignorable=""/>
    </a:accent1>
    <a:accent2>
      <a:srgbClr xmlns:mc="http://schemas.openxmlformats.org/markup-compatibility/2006" xmlns:a14="http://schemas.microsoft.com/office/drawing/2010/main" val="809EA8" mc:Ignorable=""/>
    </a:accent2>
    <a:accent3>
      <a:srgbClr xmlns:mc="http://schemas.openxmlformats.org/markup-compatibility/2006" xmlns:a14="http://schemas.microsoft.com/office/drawing/2010/main" val="B8B7B3"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C1C1BC" mc:Ignorable=""/>
    </a:accent5>
    <a:accent6>
      <a:srgbClr xmlns:mc="http://schemas.openxmlformats.org/markup-compatibility/2006" xmlns:a14="http://schemas.microsoft.com/office/drawing/2010/main" val="738F98" mc:Ignorable=""/>
    </a:accent6>
    <a:hlink>
      <a:srgbClr xmlns:mc="http://schemas.openxmlformats.org/markup-compatibility/2006" xmlns:a14="http://schemas.microsoft.com/office/drawing/2010/main" val="E2C86A" mc:Ignorable=""/>
    </a:hlink>
    <a:folHlink>
      <a:srgbClr xmlns:mc="http://schemas.openxmlformats.org/markup-compatibility/2006" xmlns:a14="http://schemas.microsoft.com/office/drawing/2010/main" val="B7B6A3" mc:Ignorable=""/>
    </a:folHlink>
  </a:clrScheme>
</a:themeOverride>
</file>

<file path=ppt/theme/themeOverride48.xml><?xml version="1.0" encoding="utf-8"?>
<a:themeOverride xmlns:a="http://schemas.openxmlformats.org/drawingml/2006/main">
  <a:clrScheme name="Median">
    <a:dk1>
      <a:sysClr val="windowText" lastClr="000000"/>
    </a:dk1>
    <a:lt1>
      <a:sysClr val="window" lastClr="FFFFFF"/>
    </a:lt1>
    <a:dk2>
      <a:srgbClr xmlns:mc="http://schemas.openxmlformats.org/markup-compatibility/2006" xmlns:a14="http://schemas.microsoft.com/office/drawing/2010/main" val="775F55" mc:Ignorable=""/>
    </a:dk2>
    <a:lt2>
      <a:srgbClr xmlns:mc="http://schemas.openxmlformats.org/markup-compatibility/2006" xmlns:a14="http://schemas.microsoft.com/office/drawing/2010/main" val="EBDDC3" mc:Ignorable=""/>
    </a:lt2>
    <a:accent1>
      <a:srgbClr xmlns:mc="http://schemas.openxmlformats.org/markup-compatibility/2006" xmlns:a14="http://schemas.microsoft.com/office/drawing/2010/main" val="94B6D2" mc:Ignorable=""/>
    </a:accent1>
    <a:accent2>
      <a:srgbClr xmlns:mc="http://schemas.openxmlformats.org/markup-compatibility/2006" xmlns:a14="http://schemas.microsoft.com/office/drawing/2010/main" val="DD8047" mc:Ignorable=""/>
    </a:accent2>
    <a:accent3>
      <a:srgbClr xmlns:mc="http://schemas.openxmlformats.org/markup-compatibility/2006" xmlns:a14="http://schemas.microsoft.com/office/drawing/2010/main" val="A5AB81" mc:Ignorable=""/>
    </a:accent3>
    <a:accent4>
      <a:srgbClr xmlns:mc="http://schemas.openxmlformats.org/markup-compatibility/2006" xmlns:a14="http://schemas.microsoft.com/office/drawing/2010/main" val="D8B25C" mc:Ignorable=""/>
    </a:accent4>
    <a:accent5>
      <a:srgbClr xmlns:mc="http://schemas.openxmlformats.org/markup-compatibility/2006" xmlns:a14="http://schemas.microsoft.com/office/drawing/2010/main" val="7BA79D" mc:Ignorable=""/>
    </a:accent5>
    <a:accent6>
      <a:srgbClr xmlns:mc="http://schemas.openxmlformats.org/markup-compatibility/2006" xmlns:a14="http://schemas.microsoft.com/office/drawing/2010/main" val="968C8C" mc:Ignorable=""/>
    </a:accent6>
    <a:hlink>
      <a:srgbClr xmlns:mc="http://schemas.openxmlformats.org/markup-compatibility/2006" xmlns:a14="http://schemas.microsoft.com/office/drawing/2010/main" val="F7B615" mc:Ignorable=""/>
    </a:hlink>
    <a:folHlink>
      <a:srgbClr xmlns:mc="http://schemas.openxmlformats.org/markup-compatibility/2006" xmlns:a14="http://schemas.microsoft.com/office/drawing/2010/main" val="704404" mc:Ignorable=""/>
    </a:folHlink>
  </a:clrScheme>
</a:themeOverride>
</file>

<file path=ppt/theme/themeOverride49.xml><?xml version="1.0" encoding="utf-8"?>
<a:themeOverride xmlns:a="http://schemas.openxmlformats.org/drawingml/2006/main">
  <a:clrScheme name="Balance 3">
    <a:dk1>
      <a:srgbClr xmlns:mc="http://schemas.openxmlformats.org/markup-compatibility/2006" xmlns:a14="http://schemas.microsoft.com/office/drawing/2010/main" val="0033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4D6A2A" mc:Ignorable=""/>
    </a:dk2>
    <a:lt2>
      <a:srgbClr xmlns:mc="http://schemas.openxmlformats.org/markup-compatibility/2006" xmlns:a14="http://schemas.microsoft.com/office/drawing/2010/main" val="CCFF99" mc:Ignorable=""/>
    </a:lt2>
    <a:accent1>
      <a:srgbClr xmlns:mc="http://schemas.openxmlformats.org/markup-compatibility/2006" xmlns:a14="http://schemas.microsoft.com/office/drawing/2010/main" val="2EB62E" mc:Ignorable=""/>
    </a:accent1>
    <a:accent2>
      <a:srgbClr xmlns:mc="http://schemas.openxmlformats.org/markup-compatibility/2006" xmlns:a14="http://schemas.microsoft.com/office/drawing/2010/main" val="527C3A" mc:Ignorable=""/>
    </a:accent2>
    <a:accent3>
      <a:srgbClr xmlns:mc="http://schemas.openxmlformats.org/markup-compatibility/2006" xmlns:a14="http://schemas.microsoft.com/office/drawing/2010/main" val="B2B9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7AD" mc:Ignorable=""/>
    </a:accent5>
    <a:accent6>
      <a:srgbClr xmlns:mc="http://schemas.openxmlformats.org/markup-compatibility/2006" xmlns:a14="http://schemas.microsoft.com/office/drawing/2010/main" val="497034" mc:Ignorable=""/>
    </a:accent6>
    <a:hlink>
      <a:srgbClr xmlns:mc="http://schemas.openxmlformats.org/markup-compatibility/2006" xmlns:a14="http://schemas.microsoft.com/office/drawing/2010/main" val="DDD800" mc:Ignorable=""/>
    </a:hlink>
    <a:folHlink>
      <a:srgbClr xmlns:mc="http://schemas.openxmlformats.org/markup-compatibility/2006" xmlns:a14="http://schemas.microsoft.com/office/drawing/2010/main" val="009999" mc:Ignorable=""/>
    </a:folHlink>
  </a:clrScheme>
</a:themeOverride>
</file>

<file path=ppt/theme/themeOverride50.xml><?xml version="1.0" encoding="utf-8"?>
<a:themeOverride xmlns:a="http://schemas.openxmlformats.org/drawingml/2006/main">
  <a:clrScheme name="Verve">
    <a:dk1>
      <a:sysClr val="windowText" lastClr="000000"/>
    </a:dk1>
    <a:lt1>
      <a:sysClr val="window" lastClr="FFFFFF"/>
    </a:lt1>
    <a:dk2>
      <a:srgbClr xmlns:mc="http://schemas.openxmlformats.org/markup-compatibility/2006" xmlns:a14="http://schemas.microsoft.com/office/drawing/2010/main" val="666666" mc:Ignorable=""/>
    </a:dk2>
    <a:lt2>
      <a:srgbClr xmlns:mc="http://schemas.openxmlformats.org/markup-compatibility/2006" xmlns:a14="http://schemas.microsoft.com/office/drawing/2010/main" val="D2D2D2" mc:Ignorable=""/>
    </a:lt2>
    <a:accent1>
      <a:srgbClr xmlns:mc="http://schemas.openxmlformats.org/markup-compatibility/2006" xmlns:a14="http://schemas.microsoft.com/office/drawing/2010/main" val="FF388C" mc:Ignorable=""/>
    </a:accent1>
    <a:accent2>
      <a:srgbClr xmlns:mc="http://schemas.openxmlformats.org/markup-compatibility/2006" xmlns:a14="http://schemas.microsoft.com/office/drawing/2010/main" val="E40059" mc:Ignorable=""/>
    </a:accent2>
    <a:accent3>
      <a:srgbClr xmlns:mc="http://schemas.openxmlformats.org/markup-compatibility/2006" xmlns:a14="http://schemas.microsoft.com/office/drawing/2010/main" val="9C007F" mc:Ignorable=""/>
    </a:accent3>
    <a:accent4>
      <a:srgbClr xmlns:mc="http://schemas.openxmlformats.org/markup-compatibility/2006" xmlns:a14="http://schemas.microsoft.com/office/drawing/2010/main" val="68007F" mc:Ignorable=""/>
    </a:accent4>
    <a:accent5>
      <a:srgbClr xmlns:mc="http://schemas.openxmlformats.org/markup-compatibility/2006" xmlns:a14="http://schemas.microsoft.com/office/drawing/2010/main" val="005BD3" mc:Ignorable=""/>
    </a:accent5>
    <a:accent6>
      <a:srgbClr xmlns:mc="http://schemas.openxmlformats.org/markup-compatibility/2006" xmlns:a14="http://schemas.microsoft.com/office/drawing/2010/main" val="00349E" mc:Ignorable=""/>
    </a:accent6>
    <a:hlink>
      <a:srgbClr xmlns:mc="http://schemas.openxmlformats.org/markup-compatibility/2006" xmlns:a14="http://schemas.microsoft.com/office/drawing/2010/main" val="17BBFD" mc:Ignorable=""/>
    </a:hlink>
    <a:folHlink>
      <a:srgbClr xmlns:mc="http://schemas.openxmlformats.org/markup-compatibility/2006" xmlns:a14="http://schemas.microsoft.com/office/drawing/2010/main" val="FF79C2" mc:Ignorable=""/>
    </a:folHlink>
  </a:clrScheme>
</a:themeOverride>
</file>

<file path=ppt/theme/themeOverride51.xml><?xml version="1.0" encoding="utf-8"?>
<a:themeOverride xmlns:a="http://schemas.openxmlformats.org/drawingml/2006/main">
  <a:clrScheme name="Technic">
    <a:dk1>
      <a:sysClr val="windowText" lastClr="000000"/>
    </a:dk1>
    <a:lt1>
      <a:sysClr val="window" lastClr="FFFFFF"/>
    </a:lt1>
    <a:dk2>
      <a:srgbClr xmlns:mc="http://schemas.openxmlformats.org/markup-compatibility/2006" xmlns:a14="http://schemas.microsoft.com/office/drawing/2010/main" val="3B3B3B" mc:Ignorable=""/>
    </a:dk2>
    <a:lt2>
      <a:srgbClr xmlns:mc="http://schemas.openxmlformats.org/markup-compatibility/2006" xmlns:a14="http://schemas.microsoft.com/office/drawing/2010/main" val="D4D2D0" mc:Ignorable=""/>
    </a:lt2>
    <a:accent1>
      <a:srgbClr xmlns:mc="http://schemas.openxmlformats.org/markup-compatibility/2006" xmlns:a14="http://schemas.microsoft.com/office/drawing/2010/main" val="6EA0B0" mc:Ignorable=""/>
    </a:accent1>
    <a:accent2>
      <a:srgbClr xmlns:mc="http://schemas.openxmlformats.org/markup-compatibility/2006" xmlns:a14="http://schemas.microsoft.com/office/drawing/2010/main" val="CCAF0A" mc:Ignorable=""/>
    </a:accent2>
    <a:accent3>
      <a:srgbClr xmlns:mc="http://schemas.openxmlformats.org/markup-compatibility/2006" xmlns:a14="http://schemas.microsoft.com/office/drawing/2010/main" val="8D89A4" mc:Ignorable=""/>
    </a:accent3>
    <a:accent4>
      <a:srgbClr xmlns:mc="http://schemas.openxmlformats.org/markup-compatibility/2006" xmlns:a14="http://schemas.microsoft.com/office/drawing/2010/main" val="748560" mc:Ignorable=""/>
    </a:accent4>
    <a:accent5>
      <a:srgbClr xmlns:mc="http://schemas.openxmlformats.org/markup-compatibility/2006" xmlns:a14="http://schemas.microsoft.com/office/drawing/2010/main" val="9E9273" mc:Ignorable=""/>
    </a:accent5>
    <a:accent6>
      <a:srgbClr xmlns:mc="http://schemas.openxmlformats.org/markup-compatibility/2006" xmlns:a14="http://schemas.microsoft.com/office/drawing/2010/main" val="7E848D" mc:Ignorable=""/>
    </a:accent6>
    <a:hlink>
      <a:srgbClr xmlns:mc="http://schemas.openxmlformats.org/markup-compatibility/2006" xmlns:a14="http://schemas.microsoft.com/office/drawing/2010/main" val="00C8C3" mc:Ignorable=""/>
    </a:hlink>
    <a:folHlink>
      <a:srgbClr xmlns:mc="http://schemas.openxmlformats.org/markup-compatibility/2006" xmlns:a14="http://schemas.microsoft.com/office/drawing/2010/main" val="A116E0" mc:Ignorable=""/>
    </a:folHlink>
  </a:clrScheme>
</a:themeOverride>
</file>

<file path=ppt/theme/themeOverride52.xml><?xml version="1.0" encoding="utf-8"?>
<a:themeOverride xmlns:a="http://schemas.openxmlformats.org/drawingml/2006/main">
  <a:clrScheme name="Balance 4">
    <a:dk1>
      <a:srgbClr xmlns:mc="http://schemas.openxmlformats.org/markup-compatibility/2006" xmlns:a14="http://schemas.microsoft.com/office/drawing/2010/main" val="005A58"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716E" mc:Ignorable=""/>
    </a:dk2>
    <a:lt2>
      <a:srgbClr xmlns:mc="http://schemas.openxmlformats.org/markup-compatibility/2006" xmlns:a14="http://schemas.microsoft.com/office/drawing/2010/main" val="FFFF99" mc:Ignorable=""/>
    </a:lt2>
    <a:accent1>
      <a:srgbClr xmlns:mc="http://schemas.openxmlformats.org/markup-compatibility/2006" xmlns:a14="http://schemas.microsoft.com/office/drawing/2010/main" val="2DB3B0" mc:Ignorable=""/>
    </a:accent1>
    <a:accent2>
      <a:srgbClr xmlns:mc="http://schemas.openxmlformats.org/markup-compatibility/2006" xmlns:a14="http://schemas.microsoft.com/office/drawing/2010/main" val="6D6FC7" mc:Ignorable=""/>
    </a:accent2>
    <a:accent3>
      <a:srgbClr xmlns:mc="http://schemas.openxmlformats.org/markup-compatibility/2006" xmlns:a14="http://schemas.microsoft.com/office/drawing/2010/main" val="AABBB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D6D4" mc:Ignorable=""/>
    </a:accent5>
    <a:accent6>
      <a:srgbClr xmlns:mc="http://schemas.openxmlformats.org/markup-compatibility/2006" xmlns:a14="http://schemas.microsoft.com/office/drawing/2010/main" val="6264B4"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00FF00" mc:Ignorable=""/>
    </a:folHlink>
  </a:clrScheme>
</a:themeOverride>
</file>

<file path=ppt/theme/themeOverride53.xml><?xml version="1.0" encoding="utf-8"?>
<a:themeOverride xmlns:a="http://schemas.openxmlformats.org/drawingml/2006/main">
  <a:clrScheme name="Balance 5">
    <a:dk1>
      <a:srgbClr xmlns:mc="http://schemas.openxmlformats.org/markup-compatibility/2006" xmlns:a14="http://schemas.microsoft.com/office/drawing/2010/main" val="003366"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2B5481" mc:Ignorable=""/>
    </a:dk2>
    <a:lt2>
      <a:srgbClr xmlns:mc="http://schemas.openxmlformats.org/markup-compatibility/2006" xmlns:a14="http://schemas.microsoft.com/office/drawing/2010/main" val="E5FFFF" mc:Ignorable=""/>
    </a:lt2>
    <a:accent1>
      <a:srgbClr xmlns:mc="http://schemas.openxmlformats.org/markup-compatibility/2006" xmlns:a14="http://schemas.microsoft.com/office/drawing/2010/main" val="336699" mc:Ignorable=""/>
    </a:accent1>
    <a:accent2>
      <a:srgbClr xmlns:mc="http://schemas.openxmlformats.org/markup-compatibility/2006" xmlns:a14="http://schemas.microsoft.com/office/drawing/2010/main" val="00B000" mc:Ignorable=""/>
    </a:accent2>
    <a:accent3>
      <a:srgbClr xmlns:mc="http://schemas.openxmlformats.org/markup-compatibility/2006" xmlns:a14="http://schemas.microsoft.com/office/drawing/2010/main" val="ACB3C1"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ADB8CA" mc:Ignorable=""/>
    </a:accent5>
    <a:accent6>
      <a:srgbClr xmlns:mc="http://schemas.openxmlformats.org/markup-compatibility/2006" xmlns:a14="http://schemas.microsoft.com/office/drawing/2010/main" val="009F00" mc:Ignorable=""/>
    </a:accent6>
    <a:hlink>
      <a:srgbClr xmlns:mc="http://schemas.openxmlformats.org/markup-compatibility/2006" xmlns:a14="http://schemas.microsoft.com/office/drawing/2010/main" val="00CCFF" mc:Ignorable=""/>
    </a:hlink>
    <a:folHlink>
      <a:srgbClr xmlns:mc="http://schemas.openxmlformats.org/markup-compatibility/2006" xmlns:a14="http://schemas.microsoft.com/office/drawing/2010/main" val="B5FFFB" mc:Ignorable=""/>
    </a:folHlink>
  </a:clrScheme>
</a:themeOverride>
</file>

<file path=ppt/theme/themeOverride54.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55.xml><?xml version="1.0" encoding="utf-8"?>
<a:themeOverride xmlns:a="http://schemas.openxmlformats.org/drawingml/2006/main">
  <a:clrScheme name="Solstice">
    <a:dk1>
      <a:sysClr val="windowText" lastClr="000000"/>
    </a:dk1>
    <a:lt1>
      <a:sysClr val="window" lastClr="FFFFFF"/>
    </a:lt1>
    <a:dk2>
      <a:srgbClr xmlns:mc="http://schemas.openxmlformats.org/markup-compatibility/2006" xmlns:a14="http://schemas.microsoft.com/office/drawing/2010/main" val="4F271C" mc:Ignorable=""/>
    </a:dk2>
    <a:lt2>
      <a:srgbClr xmlns:mc="http://schemas.openxmlformats.org/markup-compatibility/2006" xmlns:a14="http://schemas.microsoft.com/office/drawing/2010/main" val="E7DEC9" mc:Ignorable=""/>
    </a:lt2>
    <a:accent1>
      <a:srgbClr xmlns:mc="http://schemas.openxmlformats.org/markup-compatibility/2006" xmlns:a14="http://schemas.microsoft.com/office/drawing/2010/main" val="3891A7" mc:Ignorable=""/>
    </a:accent1>
    <a:accent2>
      <a:srgbClr xmlns:mc="http://schemas.openxmlformats.org/markup-compatibility/2006" xmlns:a14="http://schemas.microsoft.com/office/drawing/2010/main" val="FEB80A" mc:Ignorable=""/>
    </a:accent2>
    <a:accent3>
      <a:srgbClr xmlns:mc="http://schemas.openxmlformats.org/markup-compatibility/2006" xmlns:a14="http://schemas.microsoft.com/office/drawing/2010/main" val="C32D2E" mc:Ignorable=""/>
    </a:accent3>
    <a:accent4>
      <a:srgbClr xmlns:mc="http://schemas.openxmlformats.org/markup-compatibility/2006" xmlns:a14="http://schemas.microsoft.com/office/drawing/2010/main" val="84AA33" mc:Ignorable=""/>
    </a:accent4>
    <a:accent5>
      <a:srgbClr xmlns:mc="http://schemas.openxmlformats.org/markup-compatibility/2006" xmlns:a14="http://schemas.microsoft.com/office/drawing/2010/main" val="964305" mc:Ignorable=""/>
    </a:accent5>
    <a:accent6>
      <a:srgbClr xmlns:mc="http://schemas.openxmlformats.org/markup-compatibility/2006" xmlns:a14="http://schemas.microsoft.com/office/drawing/2010/main" val="475A8D" mc:Ignorable=""/>
    </a:accent6>
    <a:hlink>
      <a:srgbClr xmlns:mc="http://schemas.openxmlformats.org/markup-compatibility/2006" xmlns:a14="http://schemas.microsoft.com/office/drawing/2010/main" val="8DC765" mc:Ignorable=""/>
    </a:hlink>
    <a:folHlink>
      <a:srgbClr xmlns:mc="http://schemas.openxmlformats.org/markup-compatibility/2006" xmlns:a14="http://schemas.microsoft.com/office/drawing/2010/main" val="AA8A14" mc:Ignorable=""/>
    </a:folHlink>
  </a:clrScheme>
</a:themeOverride>
</file>

<file path=ppt/theme/themeOverride56.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57.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58.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59.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60.xml><?xml version="1.0" encoding="utf-8"?>
<a:themeOverride xmlns:a="http://schemas.openxmlformats.org/drawingml/2006/main">
  <a:clrScheme name="Balance 10">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8000" mc:Ignorable=""/>
    </a:dk2>
    <a:lt2>
      <a:srgbClr xmlns:mc="http://schemas.openxmlformats.org/markup-compatibility/2006" xmlns:a14="http://schemas.microsoft.com/office/drawing/2010/main" val="DDDDDD" mc:Ignorable=""/>
    </a:lt2>
    <a:accent1>
      <a:srgbClr xmlns:mc="http://schemas.openxmlformats.org/markup-compatibility/2006" xmlns:a14="http://schemas.microsoft.com/office/drawing/2010/main" val="787E8A" mc:Ignorable=""/>
    </a:accent1>
    <a:accent2>
      <a:srgbClr xmlns:mc="http://schemas.openxmlformats.org/markup-compatibility/2006" xmlns:a14="http://schemas.microsoft.com/office/drawing/2010/main" val="339966" mc:Ignorable=""/>
    </a:accent2>
    <a:accent3>
      <a:srgbClr xmlns:mc="http://schemas.openxmlformats.org/markup-compatibility/2006" xmlns:a14="http://schemas.microsoft.com/office/drawing/2010/main" val="AAC0AA"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BEC0C4" mc:Ignorable=""/>
    </a:accent5>
    <a:accent6>
      <a:srgbClr xmlns:mc="http://schemas.openxmlformats.org/markup-compatibility/2006" xmlns:a14="http://schemas.microsoft.com/office/drawing/2010/main" val="2D8A5C" mc:Ignorable=""/>
    </a:accent6>
    <a:hlink>
      <a:srgbClr xmlns:mc="http://schemas.openxmlformats.org/markup-compatibility/2006" xmlns:a14="http://schemas.microsoft.com/office/drawing/2010/main" val="00FFFF" mc:Ignorable=""/>
    </a:hlink>
    <a:folHlink>
      <a:srgbClr xmlns:mc="http://schemas.openxmlformats.org/markup-compatibility/2006" xmlns:a14="http://schemas.microsoft.com/office/drawing/2010/main" val="74B6D0" mc:Ignorable=""/>
    </a:folHlink>
  </a:clrScheme>
</a:themeOverride>
</file>

<file path=ppt/theme/themeOverride61.xml><?xml version="1.0" encoding="utf-8"?>
<a:themeOverride xmlns:a="http://schemas.openxmlformats.org/drawingml/2006/main">
  <a:clrScheme name="Cliff 2">
    <a:dk1>
      <a:srgbClr xmlns:mc="http://schemas.openxmlformats.org/markup-compatibility/2006" xmlns:a14="http://schemas.microsoft.com/office/drawing/2010/main" val="746354"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523E26" mc:Ignorable=""/>
    </a:dk2>
    <a:lt2>
      <a:srgbClr xmlns:mc="http://schemas.openxmlformats.org/markup-compatibility/2006" xmlns:a14="http://schemas.microsoft.com/office/drawing/2010/main" val="E1DFAF" mc:Ignorable=""/>
    </a:lt2>
    <a:accent1>
      <a:srgbClr xmlns:mc="http://schemas.openxmlformats.org/markup-compatibility/2006" xmlns:a14="http://schemas.microsoft.com/office/drawing/2010/main" val="CC9900" mc:Ignorable=""/>
    </a:accent1>
    <a:accent2>
      <a:srgbClr xmlns:mc="http://schemas.openxmlformats.org/markup-compatibility/2006" xmlns:a14="http://schemas.microsoft.com/office/drawing/2010/main" val="669900" mc:Ignorable=""/>
    </a:accent2>
    <a:accent3>
      <a:srgbClr xmlns:mc="http://schemas.openxmlformats.org/markup-compatibility/2006" xmlns:a14="http://schemas.microsoft.com/office/drawing/2010/main" val="B3AFAC" mc:Ignorable=""/>
    </a:accent3>
    <a:accent4>
      <a:srgbClr xmlns:mc="http://schemas.openxmlformats.org/markup-compatibility/2006" xmlns:a14="http://schemas.microsoft.com/office/drawing/2010/main" val="DADADA" mc:Ignorable=""/>
    </a:accent4>
    <a:accent5>
      <a:srgbClr xmlns:mc="http://schemas.openxmlformats.org/markup-compatibility/2006" xmlns:a14="http://schemas.microsoft.com/office/drawing/2010/main" val="E2CAAA" mc:Ignorable=""/>
    </a:accent5>
    <a:accent6>
      <a:srgbClr xmlns:mc="http://schemas.openxmlformats.org/markup-compatibility/2006" xmlns:a14="http://schemas.microsoft.com/office/drawing/2010/main" val="5C8A00" mc:Ignorable=""/>
    </a:accent6>
    <a:hlink>
      <a:srgbClr xmlns:mc="http://schemas.openxmlformats.org/markup-compatibility/2006" xmlns:a14="http://schemas.microsoft.com/office/drawing/2010/main" val="CCCC00" mc:Ignorable=""/>
    </a:hlink>
    <a:folHlink>
      <a:srgbClr xmlns:mc="http://schemas.openxmlformats.org/markup-compatibility/2006" xmlns:a14="http://schemas.microsoft.com/office/drawing/2010/main" val="AC7934" mc:Ignorable=""/>
    </a:folHlink>
  </a:clrScheme>
</a:themeOverride>
</file>

<file path=docProps/app.xml><?xml version="1.0" encoding="utf-8"?>
<Properties xmlns="http://schemas.openxmlformats.org/officeDocument/2006/extended-properties" xmlns:vt="http://schemas.openxmlformats.org/officeDocument/2006/docPropsVTypes">
  <Template>Balance</Template>
  <TotalTime>1131</TotalTime>
  <Words>5188</Words>
  <Application>Microsoft Office PowerPoint</Application>
  <PresentationFormat>On-screen Show (4:3)</PresentationFormat>
  <Paragraphs>720</Paragraphs>
  <Slides>102</Slides>
  <Notes>31</Notes>
  <HiddenSlides>0</HiddenSlides>
  <MMClips>0</MMClips>
  <ScaleCrop>false</ScaleCrop>
  <HeadingPairs>
    <vt:vector size="6" baseType="variant">
      <vt:variant>
        <vt:lpstr>Theme</vt:lpstr>
      </vt:variant>
      <vt:variant>
        <vt:i4>15</vt:i4>
      </vt:variant>
      <vt:variant>
        <vt:lpstr>Embedded OLE Servers</vt:lpstr>
      </vt:variant>
      <vt:variant>
        <vt:i4>1</vt:i4>
      </vt:variant>
      <vt:variant>
        <vt:lpstr>Slide Titles</vt:lpstr>
      </vt:variant>
      <vt:variant>
        <vt:i4>102</vt:i4>
      </vt:variant>
    </vt:vector>
  </HeadingPairs>
  <TitlesOfParts>
    <vt:vector size="118" baseType="lpstr">
      <vt:lpstr>Balance</vt:lpstr>
      <vt:lpstr>Stream</vt:lpstr>
      <vt:lpstr>Cliff</vt:lpstr>
      <vt:lpstr>Concourse</vt:lpstr>
      <vt:lpstr>Apex</vt:lpstr>
      <vt:lpstr>Paper</vt:lpstr>
      <vt:lpstr>Trek</vt:lpstr>
      <vt:lpstr>Opulent</vt:lpstr>
      <vt:lpstr>Oriel</vt:lpstr>
      <vt:lpstr>1_Apex</vt:lpstr>
      <vt:lpstr>BlackTie</vt:lpstr>
      <vt:lpstr>Couture</vt:lpstr>
      <vt:lpstr>Office Theme</vt:lpstr>
      <vt:lpstr>1_Office Theme</vt:lpstr>
      <vt:lpstr>Austin</vt:lpstr>
      <vt:lpstr>Clip</vt:lpstr>
      <vt:lpstr>Welcome to the presentation on the Quasi judicial procedure  in the ESI Corporation</vt:lpstr>
      <vt:lpstr>PowerPoint Presentation</vt:lpstr>
      <vt:lpstr>PowerPoint Presentation</vt:lpstr>
      <vt:lpstr>PowerPoint Presentation</vt:lpstr>
      <vt:lpstr>PowerPoint Presentation</vt:lpstr>
      <vt:lpstr>PowerPoint Presentation</vt:lpstr>
      <vt:lpstr>EPF Organisation</vt:lpstr>
      <vt:lpstr>Recovery Officers</vt:lpstr>
      <vt:lpstr>PowerPoint Presentation</vt:lpstr>
      <vt:lpstr>The following slides are intended, therefore, to focus attention on the intricacies of the Quasi-Judicial Procedure .</vt:lpstr>
      <vt:lpstr>PowerPoint Presentation</vt:lpstr>
      <vt:lpstr>PowerPoint Presentation</vt:lpstr>
      <vt:lpstr>PowerPoint Presentation</vt:lpstr>
      <vt:lpstr>The actions of the  ESIC Revenue Branch Officers affect  the rights of  the defaulters </vt:lpstr>
      <vt:lpstr>Their Orders  under Sec. 45-A and 85-B</vt:lpstr>
      <vt:lpstr>Now we can see the interactions between the employers and the Recovery Officers</vt:lpstr>
      <vt:lpstr>PowerPoint Presentation</vt:lpstr>
      <vt:lpstr>The actions of  the Recovery Officers  affect  the rights of  the defaulters </vt:lpstr>
      <vt:lpstr>PowerPoint Presentation</vt:lpstr>
      <vt:lpstr>PowerPoint Presentation</vt:lpstr>
      <vt:lpstr>PowerPoint Presentation</vt:lpstr>
      <vt:lpstr>PowerPoint Presentation</vt:lpstr>
      <vt:lpstr>Acting judicially</vt:lpstr>
      <vt:lpstr>Judicial Act</vt:lpstr>
      <vt:lpstr>Where is the concept of “acting judicially” expressed more comprehensively?</vt:lpstr>
      <vt:lpstr>Sec. 77 I.P.C.</vt:lpstr>
      <vt:lpstr>PowerPoint Presentation</vt:lpstr>
      <vt:lpstr>State</vt:lpstr>
      <vt:lpstr>PowerPoint Presentation</vt:lpstr>
      <vt:lpstr>PowerPoint Presentation</vt:lpstr>
      <vt:lpstr>PowerPoint Presentation</vt:lpstr>
      <vt:lpstr>PowerPoint Presentation</vt:lpstr>
      <vt:lpstr>Quasi-judicial function</vt:lpstr>
      <vt:lpstr>PowerPoint Presentation</vt:lpstr>
      <vt:lpstr>PowerPoint Presentation</vt:lpstr>
      <vt:lpstr>Judicial decision </vt:lpstr>
      <vt:lpstr>Quasi-judicial decision</vt:lpstr>
      <vt:lpstr>PowerPoint Presentation</vt:lpstr>
      <vt:lpstr>PowerPoint Presentation</vt:lpstr>
      <vt:lpstr>Quasi-judicial authorities</vt:lpstr>
      <vt:lpstr>Rules of natural justice</vt:lpstr>
      <vt:lpstr>PowerPoint Presentation</vt:lpstr>
      <vt:lpstr>PowerPoint Presentation</vt:lpstr>
      <vt:lpstr>Provisions relevant to understand the nature of quasi-judicial orders.</vt:lpstr>
      <vt:lpstr>PowerPoint Presentation</vt:lpstr>
      <vt:lpstr>PowerPoint Presentation</vt:lpstr>
      <vt:lpstr>Employer does not attend before the quasi-judicial authority for hearing in spite of  having received the notice</vt:lpstr>
      <vt:lpstr>PowerPoint Presentation</vt:lpstr>
      <vt:lpstr>PowerPoint Presentation</vt:lpstr>
      <vt:lpstr>Hearing the other side in canonisation</vt:lpstr>
      <vt:lpstr>Kannahi and Kovalan</vt:lpstr>
      <vt:lpstr>Kannahi questioned why audi alteram partem was not followed before acting against Kovalan.</vt:lpstr>
      <vt:lpstr>PowerPoint Presentation</vt:lpstr>
      <vt:lpstr>PowerPoint Presentation</vt:lpstr>
      <vt:lpstr>PowerPoint Presentation</vt:lpstr>
      <vt:lpstr>PowerPoint Presentation</vt:lpstr>
      <vt:lpstr>Quasi-judicial Vs.  Administrative</vt:lpstr>
      <vt:lpstr>PowerPoint Presentation</vt:lpstr>
      <vt:lpstr> Reasoned decisions </vt:lpstr>
      <vt:lpstr>PowerPoint Presentation</vt:lpstr>
      <vt:lpstr>‘The one who decides must hear’ </vt:lpstr>
      <vt:lpstr>Reasons comprise a third pillar of natural justice</vt:lpstr>
      <vt:lpstr>Post-decisional hearing</vt:lpstr>
      <vt:lpstr>PowerPoint Presentation</vt:lpstr>
      <vt:lpstr>PowerPoint Presentation</vt:lpstr>
      <vt:lpstr>PowerPoint Presentation</vt:lpstr>
      <vt:lpstr>Sometimes, the bonafide and honest actions of the Recovery Officer</vt:lpstr>
      <vt:lpstr>PowerPoint Presentation</vt:lpstr>
      <vt:lpstr>PowerPoint Presentation</vt:lpstr>
      <vt:lpstr>PowerPoint Presentation</vt:lpstr>
      <vt:lpstr>Sec. 52 of the IPC</vt:lpstr>
      <vt:lpstr>PowerPoint Presentation</vt:lpstr>
      <vt:lpstr>Jurisdiction</vt:lpstr>
      <vt:lpstr>PowerPoint Presentation</vt:lpstr>
      <vt:lpstr>PowerPoint Presentation</vt:lpstr>
      <vt:lpstr>“Judicial”</vt:lpstr>
      <vt:lpstr>PowerPoint Presentation</vt:lpstr>
      <vt:lpstr>PowerPoint Presentation</vt:lpstr>
      <vt:lpstr> Rule 83 of the  Second Schedule  to the Income Tax Act, 1961. </vt:lpstr>
      <vt:lpstr>Now see Sec. 78 (1) of  the ESI Act, 1948 </vt:lpstr>
      <vt:lpstr>Judicial Officers Protection Act, 1850</vt:lpstr>
      <vt:lpstr>PowerPoint Presentation</vt:lpstr>
      <vt:lpstr>PowerPoint Presentation</vt:lpstr>
      <vt:lpstr>PowerPoint Presentation</vt:lpstr>
      <vt:lpstr>Who is a judge?</vt:lpstr>
      <vt:lpstr>PowerPoint Presentation</vt:lpstr>
      <vt:lpstr>PowerPoint Presentation</vt:lpstr>
      <vt:lpstr>PowerPoint Presentation</vt:lpstr>
      <vt:lpstr>PowerPoint Presentation</vt:lpstr>
      <vt:lpstr>PowerPoint Presentation</vt:lpstr>
      <vt:lpstr> Defaulter  Vs.  Recovery Officer </vt:lpstr>
      <vt:lpstr>PowerPoint Presentation</vt:lpstr>
      <vt:lpstr>PowerPoint Presentation</vt:lpstr>
      <vt:lpstr>PowerPoint Presentation</vt:lpstr>
      <vt:lpstr>PowerPoint Presentation</vt:lpstr>
      <vt:lpstr>C.P. Rule 16</vt:lpstr>
      <vt:lpstr>Non-compliance with the summons issued under the S.S. Rule 83 and C.P. Rule 16</vt:lpstr>
      <vt:lpstr>Section 32 of the CPC</vt:lpstr>
      <vt:lpstr>PowerPoint Presentation</vt:lpstr>
      <vt:lpstr>The Recovery Officer must be aware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session on Recovery procedure</dc:title>
  <dc:creator>Nadaraasan</dc:creator>
  <cp:lastModifiedBy>K</cp:lastModifiedBy>
  <cp:revision>136</cp:revision>
  <dcterms:created xsi:type="dcterms:W3CDTF">2007-09-22T12:39:48Z</dcterms:created>
  <dcterms:modified xsi:type="dcterms:W3CDTF">2003-12-31T23:14:11Z</dcterms:modified>
</cp:coreProperties>
</file>